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3"/>
  </p:sldMasterIdLst>
  <p:sldIdLst>
    <p:sldId id="261" r:id="rId4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4" pos="2381" userDrawn="1">
          <p15:clr>
            <a:srgbClr val="A4A3A4"/>
          </p15:clr>
        </p15:guide>
        <p15:guide id="5" pos="4762" userDrawn="1">
          <p15:clr>
            <a:srgbClr val="A4A3A4"/>
          </p15:clr>
        </p15:guide>
        <p15:guide id="7" orient="horz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OMATA" initials="A" lastIdx="1" clrIdx="0">
    <p:extLst>
      <p:ext uri="{19B8F6BF-5375-455C-9EA6-DF929625EA0E}">
        <p15:presenceInfo xmlns:p15="http://schemas.microsoft.com/office/powerpoint/2012/main" userId="INOMATA" providerId="None"/>
      </p:ext>
    </p:extLst>
  </p:cmAuthor>
  <p:cmAuthor id="2" name="村上 顕（AKIRA MURAKAMI）" initials="村上" lastIdx="2" clrIdx="1">
    <p:extLst>
      <p:ext uri="{19B8F6BF-5375-455C-9EA6-DF929625EA0E}">
        <p15:presenceInfo xmlns:p15="http://schemas.microsoft.com/office/powerpoint/2012/main" userId="S::MURAKA33@moe.go.jp::db23d582-f838-45d7-a37d-2cad5e5b17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B57"/>
    <a:srgbClr val="FF8181"/>
    <a:srgbClr val="ED7D31"/>
    <a:srgbClr val="4CA03A"/>
    <a:srgbClr val="640000"/>
    <a:srgbClr val="DAF8FF"/>
    <a:srgbClr val="FFE8A7"/>
    <a:srgbClr val="FFDB75"/>
    <a:srgbClr val="5BD4FF"/>
    <a:srgbClr val="D9E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7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2316" y="52"/>
      </p:cViewPr>
      <p:guideLst>
        <p:guide/>
        <p:guide pos="2381"/>
        <p:guide pos="4762"/>
        <p:guide orient="horz"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Dkagawa４" userId="8a5170df-fc50-4919-9736-ce9fb9f08e18" providerId="ADAL" clId="{D00C9C4C-8C48-4275-9485-65093EED7316}"/>
    <pc:docChg chg="custSel delSld modSld">
      <pc:chgData name="ESDkagawa４" userId="8a5170df-fc50-4919-9736-ce9fb9f08e18" providerId="ADAL" clId="{D00C9C4C-8C48-4275-9485-65093EED7316}" dt="2023-11-09T07:51:58.114" v="15" actId="478"/>
      <pc:docMkLst>
        <pc:docMk/>
      </pc:docMkLst>
      <pc:sldChg chg="del">
        <pc:chgData name="ESDkagawa４" userId="8a5170df-fc50-4919-9736-ce9fb9f08e18" providerId="ADAL" clId="{D00C9C4C-8C48-4275-9485-65093EED7316}" dt="2023-11-09T07:48:43.749" v="0" actId="2696"/>
        <pc:sldMkLst>
          <pc:docMk/>
          <pc:sldMk cId="3684175541" sldId="260"/>
        </pc:sldMkLst>
      </pc:sldChg>
      <pc:sldChg chg="delSp">
        <pc:chgData name="ESDkagawa４" userId="8a5170df-fc50-4919-9736-ce9fb9f08e18" providerId="ADAL" clId="{D00C9C4C-8C48-4275-9485-65093EED7316}" dt="2023-11-09T07:51:58.114" v="15" actId="478"/>
        <pc:sldMkLst>
          <pc:docMk/>
          <pc:sldMk cId="314060714" sldId="261"/>
        </pc:sldMkLst>
        <pc:spChg chg="del">
          <ac:chgData name="ESDkagawa４" userId="8a5170df-fc50-4919-9736-ce9fb9f08e18" providerId="ADAL" clId="{D00C9C4C-8C48-4275-9485-65093EED7316}" dt="2023-11-09T07:51:48.477" v="14" actId="478"/>
          <ac:spMkLst>
            <pc:docMk/>
            <pc:sldMk cId="314060714" sldId="261"/>
            <ac:spMk id="25" creationId="{BB8DC513-35E1-B9C6-D6F0-FCBAD3C71859}"/>
          </ac:spMkLst>
        </pc:spChg>
        <pc:spChg chg="del">
          <ac:chgData name="ESDkagawa４" userId="8a5170df-fc50-4919-9736-ce9fb9f08e18" providerId="ADAL" clId="{D00C9C4C-8C48-4275-9485-65093EED7316}" dt="2023-11-09T07:51:58.114" v="15" actId="478"/>
          <ac:spMkLst>
            <pc:docMk/>
            <pc:sldMk cId="314060714" sldId="261"/>
            <ac:spMk id="2079" creationId="{4F12CD1C-BF94-0428-2741-4FF4FE37612B}"/>
          </ac:spMkLst>
        </pc:spChg>
      </pc:sldChg>
      <pc:sldChg chg="del">
        <pc:chgData name="ESDkagawa４" userId="8a5170df-fc50-4919-9736-ce9fb9f08e18" providerId="ADAL" clId="{D00C9C4C-8C48-4275-9485-65093EED7316}" dt="2023-11-09T07:48:46.855" v="1" actId="2696"/>
        <pc:sldMkLst>
          <pc:docMk/>
          <pc:sldMk cId="922201036" sldId="262"/>
        </pc:sldMkLst>
      </pc:sldChg>
      <pc:sldChg chg="delSp modSp mod">
        <pc:chgData name="ESDkagawa４" userId="8a5170df-fc50-4919-9736-ce9fb9f08e18" providerId="ADAL" clId="{D00C9C4C-8C48-4275-9485-65093EED7316}" dt="2023-11-09T07:49:55.682" v="13"/>
        <pc:sldMkLst>
          <pc:docMk/>
          <pc:sldMk cId="2713251833" sldId="263"/>
        </pc:sldMkLst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3" creationId="{1E2DF672-53AE-C231-3570-84215990A658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4" creationId="{28B95A10-6CE6-CE54-D864-514BA609E431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5" creationId="{35DD31C0-6DF3-6A92-F3B9-6B3A251F3B8F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6" creationId="{E830CD23-B7D6-A3C5-6BB2-3FF4C58BEF94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7" creationId="{892A26F9-CBAE-16E3-73E9-EB3FB4C2F199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8" creationId="{7BF64B16-DB6A-8018-91B3-32FFAE59C7F0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9" creationId="{04EBE5DD-BA79-1D50-000B-EE33C6F7B447}"/>
          </ac:spMkLst>
        </pc:spChg>
        <pc:spChg chg="del">
          <ac:chgData name="ESDkagawa４" userId="8a5170df-fc50-4919-9736-ce9fb9f08e18" providerId="ADAL" clId="{D00C9C4C-8C48-4275-9485-65093EED7316}" dt="2023-11-09T07:48:57.241" v="3" actId="478"/>
          <ac:spMkLst>
            <pc:docMk/>
            <pc:sldMk cId="2713251833" sldId="263"/>
            <ac:spMk id="11" creationId="{3EC11BF9-5B48-4554-FD68-4890EAB68687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13" creationId="{D5B7CACF-0B37-5B42-ED0E-4BDE9A508225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14" creationId="{035E99FE-16F3-CA80-EC51-7C965D2DF4CA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15" creationId="{D17157D5-8823-769D-4B0C-D51BD277C201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25" creationId="{575887D0-37C0-F1AF-A13E-0BE4D3D4CA03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26" creationId="{10A73D3E-8A4A-D84A-45E2-4A2B414AC990}"/>
          </ac:spMkLst>
        </pc:spChg>
        <pc:spChg chg="del">
          <ac:chgData name="ESDkagawa４" userId="8a5170df-fc50-4919-9736-ce9fb9f08e18" providerId="ADAL" clId="{D00C9C4C-8C48-4275-9485-65093EED7316}" dt="2023-11-09T07:48:59.621" v="4" actId="478"/>
          <ac:spMkLst>
            <pc:docMk/>
            <pc:sldMk cId="2713251833" sldId="263"/>
            <ac:spMk id="27" creationId="{1DAD5F4E-6DC8-2621-2FF4-720B32AE462C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29" creationId="{5018832F-EF2B-138A-E17E-9FAF00296784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30" creationId="{62255FB1-A306-E362-8FF9-E48E20BF8D2B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31" creationId="{38213E70-01B6-161D-19FC-9FB51995BE79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32" creationId="{F67453D6-BD0E-2A8A-0391-479D9831DD0A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34" creationId="{3386475C-6BD5-C618-B886-F6BCC4030108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35" creationId="{7B720374-514E-CC61-4AF8-9C7228B35246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39" creationId="{3CA84D5D-3714-0B91-B101-2A0C076D3F40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40" creationId="{300E6890-DB57-4C2C-AA0F-208058B2512E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41" creationId="{10AC4CA0-6F96-C1ED-96F8-7467F45D2379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45" creationId="{1874AEE6-EB7D-B1FA-8A21-E5D1EA8B0E9D}"/>
          </ac:spMkLst>
        </pc:spChg>
        <pc:spChg chg="del">
          <ac:chgData name="ESDkagawa４" userId="8a5170df-fc50-4919-9736-ce9fb9f08e18" providerId="ADAL" clId="{D00C9C4C-8C48-4275-9485-65093EED7316}" dt="2023-11-09T07:48:57.241" v="3" actId="478"/>
          <ac:spMkLst>
            <pc:docMk/>
            <pc:sldMk cId="2713251833" sldId="263"/>
            <ac:spMk id="1071" creationId="{2FBB692A-5E40-61B2-8BB3-C81808E53088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1076" creationId="{28EAEB6F-7A68-1F7B-293C-6A9F1CA47A2A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1077" creationId="{9286A2CF-9C07-6AC1-B636-A4AF98E1AFD8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1078" creationId="{3779EF47-08EA-2CD5-C106-7CDE43649940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1080" creationId="{D01DB9AD-5025-2463-3DB2-FA755C17756E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1081" creationId="{FC8438DB-E40C-13DE-B3D4-0D5A8F14E151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1082" creationId="{5C3A9F8C-0F0B-3CE3-A9E9-C2535D248FF9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1083" creationId="{71AE6938-4409-1D00-6A52-E5D11A32D1FC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1085" creationId="{FF8E4528-D186-7CE1-FED8-4C5D09328C3D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1086" creationId="{8C6AC496-AE53-1D03-B8D5-DA23C6E5CCAD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49" creationId="{15C2828F-65D3-FC97-9BA4-E21058BBDE51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50" creationId="{F6C3B799-8E81-6330-6A53-058D167907DD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2053" creationId="{613AB651-59C5-7671-279D-3CD58BF49443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2055" creationId="{E4E72F1B-FAC8-EBDE-6F91-F1104CC898B4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56" creationId="{77A5F782-6116-F035-D322-B8A34DB0FCAF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57" creationId="{ECB8B2BB-34FD-2080-D641-29A850B688E1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58" creationId="{918325E9-2ED6-A6F7-1DDE-C58EE51B0E9C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63" creationId="{F67D5A1F-5725-5C07-7D47-AC9FD871DAA7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64" creationId="{62B18478-E2A4-1D14-DAB4-7234B3F20EDB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65" creationId="{2706C5EA-1D65-7A9E-B3B5-72C29663D2BE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66" creationId="{D8E07A89-9C3F-2633-EFE6-E18ACA38B3CD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67" creationId="{D99092E2-5700-2882-C44E-2175C7D15E4B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68" creationId="{EA604525-3E18-A8F8-7D85-49DC0D762558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2069" creationId="{A0DC967D-97AB-A20F-CB40-3497CA88A8E3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70" creationId="{BE65D8B0-974E-F350-4D09-010D6AACF045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72" creationId="{9AEE1A58-AFDC-19D8-4871-322D307F2008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73" creationId="{65B60511-FEB3-9E52-F3D1-B21734FAEE59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78" creationId="{AF733987-8C2D-08EC-4E63-216A4C7B1120}"/>
          </ac:spMkLst>
        </pc:spChg>
        <pc:spChg chg="del mod">
          <ac:chgData name="ESDkagawa４" userId="8a5170df-fc50-4919-9736-ce9fb9f08e18" providerId="ADAL" clId="{D00C9C4C-8C48-4275-9485-65093EED7316}" dt="2023-11-09T07:49:29.736" v="7" actId="478"/>
          <ac:spMkLst>
            <pc:docMk/>
            <pc:sldMk cId="2713251833" sldId="263"/>
            <ac:spMk id="2081" creationId="{745C85E0-5BD5-06C2-BA0D-A16F46BC0BD5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84" creationId="{64DC557D-B4BE-4762-46EB-E93928567F32}"/>
          </ac:spMkLst>
        </pc:spChg>
        <pc:spChg chg="del">
          <ac:chgData name="ESDkagawa４" userId="8a5170df-fc50-4919-9736-ce9fb9f08e18" providerId="ADAL" clId="{D00C9C4C-8C48-4275-9485-65093EED7316}" dt="2023-11-09T07:48:54.002" v="2" actId="478"/>
          <ac:spMkLst>
            <pc:docMk/>
            <pc:sldMk cId="2713251833" sldId="263"/>
            <ac:spMk id="2085" creationId="{B794068F-E554-DEAB-6E73-E78B59624D25}"/>
          </ac:spMkLst>
        </pc:spChg>
        <pc:spChg chg="mod">
          <ac:chgData name="ESDkagawa４" userId="8a5170df-fc50-4919-9736-ce9fb9f08e18" providerId="ADAL" clId="{D00C9C4C-8C48-4275-9485-65093EED7316}" dt="2023-11-09T07:49:55.682" v="13"/>
          <ac:spMkLst>
            <pc:docMk/>
            <pc:sldMk cId="2713251833" sldId="263"/>
            <ac:spMk id="2086" creationId="{F1B6181C-DA99-E9EE-8F93-ABBA099A0BF7}"/>
          </ac:spMkLst>
        </pc:spChg>
        <pc:spChg chg="mod">
          <ac:chgData name="ESDkagawa４" userId="8a5170df-fc50-4919-9736-ce9fb9f08e18" providerId="ADAL" clId="{D00C9C4C-8C48-4275-9485-65093EED7316}" dt="2023-11-09T07:49:20.847" v="6" actId="14100"/>
          <ac:spMkLst>
            <pc:docMk/>
            <pc:sldMk cId="2713251833" sldId="263"/>
            <ac:spMk id="2087" creationId="{E6F3C732-6567-840F-DE77-2A9DD5AAB913}"/>
          </ac:spMkLst>
        </pc:spChg>
        <pc:grpChg chg="mod">
          <ac:chgData name="ESDkagawa４" userId="8a5170df-fc50-4919-9736-ce9fb9f08e18" providerId="ADAL" clId="{D00C9C4C-8C48-4275-9485-65093EED7316}" dt="2023-11-09T07:49:20.847" v="6" actId="14100"/>
          <ac:grpSpMkLst>
            <pc:docMk/>
            <pc:sldMk cId="2713251833" sldId="263"/>
            <ac:grpSpMk id="10" creationId="{7A9555DF-03E5-56AE-BE79-675C7BD84963}"/>
          </ac:grpSpMkLst>
        </pc:grpChg>
        <pc:grpChg chg="del">
          <ac:chgData name="ESDkagawa４" userId="8a5170df-fc50-4919-9736-ce9fb9f08e18" providerId="ADAL" clId="{D00C9C4C-8C48-4275-9485-65093EED7316}" dt="2023-11-09T07:48:57.241" v="3" actId="478"/>
          <ac:grpSpMkLst>
            <pc:docMk/>
            <pc:sldMk cId="2713251833" sldId="263"/>
            <ac:grpSpMk id="17" creationId="{1016975C-357E-0536-4E9D-7A29ECDD9594}"/>
          </ac:grpSpMkLst>
        </pc:grpChg>
        <pc:grpChg chg="mod">
          <ac:chgData name="ESDkagawa４" userId="8a5170df-fc50-4919-9736-ce9fb9f08e18" providerId="ADAL" clId="{D00C9C4C-8C48-4275-9485-65093EED7316}" dt="2023-11-09T07:49:20.847" v="6" actId="14100"/>
          <ac:grpSpMkLst>
            <pc:docMk/>
            <pc:sldMk cId="2713251833" sldId="263"/>
            <ac:grpSpMk id="19" creationId="{AE06AD6D-3CAD-A5D9-8304-816F3236B25C}"/>
          </ac:grpSpMkLst>
        </pc:grpChg>
        <pc:grpChg chg="mod">
          <ac:chgData name="ESDkagawa４" userId="8a5170df-fc50-4919-9736-ce9fb9f08e18" providerId="ADAL" clId="{D00C9C4C-8C48-4275-9485-65093EED7316}" dt="2023-11-09T07:49:20.847" v="6" actId="14100"/>
          <ac:grpSpMkLst>
            <pc:docMk/>
            <pc:sldMk cId="2713251833" sldId="263"/>
            <ac:grpSpMk id="23" creationId="{F5A62968-A56D-1BB8-B350-9D5F661DBABB}"/>
          </ac:grpSpMkLst>
        </pc:grpChg>
        <pc:grpChg chg="mod">
          <ac:chgData name="ESDkagawa４" userId="8a5170df-fc50-4919-9736-ce9fb9f08e18" providerId="ADAL" clId="{D00C9C4C-8C48-4275-9485-65093EED7316}" dt="2023-11-09T07:49:20.847" v="6" actId="14100"/>
          <ac:grpSpMkLst>
            <pc:docMk/>
            <pc:sldMk cId="2713251833" sldId="263"/>
            <ac:grpSpMk id="24" creationId="{2D21FB90-48DC-714A-1B18-2BC2E52C6425}"/>
          </ac:grpSpMkLst>
        </pc:grpChg>
        <pc:grpChg chg="mod">
          <ac:chgData name="ESDkagawa４" userId="8a5170df-fc50-4919-9736-ce9fb9f08e18" providerId="ADAL" clId="{D00C9C4C-8C48-4275-9485-65093EED7316}" dt="2023-11-09T07:49:20.847" v="6" actId="14100"/>
          <ac:grpSpMkLst>
            <pc:docMk/>
            <pc:sldMk cId="2713251833" sldId="263"/>
            <ac:grpSpMk id="33" creationId="{DB1600F9-6BA0-F04B-4010-41F88A3B0B5C}"/>
          </ac:grpSpMkLst>
        </pc:grpChg>
        <pc:grpChg chg="mod">
          <ac:chgData name="ESDkagawa４" userId="8a5170df-fc50-4919-9736-ce9fb9f08e18" providerId="ADAL" clId="{D00C9C4C-8C48-4275-9485-65093EED7316}" dt="2023-11-09T07:49:20.847" v="6" actId="14100"/>
          <ac:grpSpMkLst>
            <pc:docMk/>
            <pc:sldMk cId="2713251833" sldId="263"/>
            <ac:grpSpMk id="42" creationId="{43744352-3B09-C877-7A4F-875D30A153E3}"/>
          </ac:grpSpMkLst>
        </pc:grpChg>
        <pc:grpChg chg="del">
          <ac:chgData name="ESDkagawa４" userId="8a5170df-fc50-4919-9736-ce9fb9f08e18" providerId="ADAL" clId="{D00C9C4C-8C48-4275-9485-65093EED7316}" dt="2023-11-09T07:48:54.002" v="2" actId="478"/>
          <ac:grpSpMkLst>
            <pc:docMk/>
            <pc:sldMk cId="2713251833" sldId="263"/>
            <ac:grpSpMk id="2075" creationId="{C0485742-FED2-C18F-B1E4-4C89387776F0}"/>
          </ac:grpSpMkLst>
        </pc:grpChg>
        <pc:grpChg chg="mod">
          <ac:chgData name="ESDkagawa４" userId="8a5170df-fc50-4919-9736-ce9fb9f08e18" providerId="ADAL" clId="{D00C9C4C-8C48-4275-9485-65093EED7316}" dt="2023-11-09T07:49:20.847" v="6" actId="14100"/>
          <ac:grpSpMkLst>
            <pc:docMk/>
            <pc:sldMk cId="2713251833" sldId="263"/>
            <ac:grpSpMk id="2088" creationId="{5D30C686-2ED0-336D-40E7-EEBB5E695D7D}"/>
          </ac:grpSpMkLst>
        </pc:grpChg>
        <pc:picChg chg="mod">
          <ac:chgData name="ESDkagawa４" userId="8a5170df-fc50-4919-9736-ce9fb9f08e18" providerId="ADAL" clId="{D00C9C4C-8C48-4275-9485-65093EED7316}" dt="2023-11-09T07:49:20.847" v="6" actId="14100"/>
          <ac:picMkLst>
            <pc:docMk/>
            <pc:sldMk cId="2713251833" sldId="263"/>
            <ac:picMk id="2" creationId="{526EA2ED-432F-C233-1A1F-D70411A1EE0E}"/>
          </ac:picMkLst>
        </pc:picChg>
        <pc:picChg chg="del">
          <ac:chgData name="ESDkagawa４" userId="8a5170df-fc50-4919-9736-ce9fb9f08e18" providerId="ADAL" clId="{D00C9C4C-8C48-4275-9485-65093EED7316}" dt="2023-11-09T07:48:57.241" v="3" actId="478"/>
          <ac:picMkLst>
            <pc:docMk/>
            <pc:sldMk cId="2713251833" sldId="263"/>
            <ac:picMk id="12" creationId="{34BD7381-11E3-CEEE-0F33-85CD64E80BE9}"/>
          </ac:picMkLst>
        </pc:picChg>
        <pc:picChg chg="mod">
          <ac:chgData name="ESDkagawa４" userId="8a5170df-fc50-4919-9736-ce9fb9f08e18" providerId="ADAL" clId="{D00C9C4C-8C48-4275-9485-65093EED7316}" dt="2023-11-09T07:49:20.847" v="6" actId="14100"/>
          <ac:picMkLst>
            <pc:docMk/>
            <pc:sldMk cId="2713251833" sldId="263"/>
            <ac:picMk id="28" creationId="{E565C3D3-500A-E0EC-01D9-8A6BD11D1530}"/>
          </ac:picMkLst>
        </pc:picChg>
        <pc:picChg chg="mod">
          <ac:chgData name="ESDkagawa４" userId="8a5170df-fc50-4919-9736-ce9fb9f08e18" providerId="ADAL" clId="{D00C9C4C-8C48-4275-9485-65093EED7316}" dt="2023-11-09T07:49:20.847" v="6" actId="14100"/>
          <ac:picMkLst>
            <pc:docMk/>
            <pc:sldMk cId="2713251833" sldId="263"/>
            <ac:picMk id="36" creationId="{41517E58-6AF6-5F2B-0B39-24F12A4F02FA}"/>
          </ac:picMkLst>
        </pc:picChg>
        <pc:picChg chg="del">
          <ac:chgData name="ESDkagawa４" userId="8a5170df-fc50-4919-9736-ce9fb9f08e18" providerId="ADAL" clId="{D00C9C4C-8C48-4275-9485-65093EED7316}" dt="2023-11-09T07:48:57.241" v="3" actId="478"/>
          <ac:picMkLst>
            <pc:docMk/>
            <pc:sldMk cId="2713251833" sldId="263"/>
            <ac:picMk id="37" creationId="{F3CD06C6-F899-2445-7F09-307A7E0302D8}"/>
          </ac:picMkLst>
        </pc:picChg>
        <pc:picChg chg="del">
          <ac:chgData name="ESDkagawa４" userId="8a5170df-fc50-4919-9736-ce9fb9f08e18" providerId="ADAL" clId="{D00C9C4C-8C48-4275-9485-65093EED7316}" dt="2023-11-09T07:48:57.241" v="3" actId="478"/>
          <ac:picMkLst>
            <pc:docMk/>
            <pc:sldMk cId="2713251833" sldId="263"/>
            <ac:picMk id="38" creationId="{502BC222-2F30-492C-CF6D-0DD4ECA8EDA5}"/>
          </ac:picMkLst>
        </pc:picChg>
        <pc:picChg chg="mod">
          <ac:chgData name="ESDkagawa４" userId="8a5170df-fc50-4919-9736-ce9fb9f08e18" providerId="ADAL" clId="{D00C9C4C-8C48-4275-9485-65093EED7316}" dt="2023-11-09T07:49:20.847" v="6" actId="14100"/>
          <ac:picMkLst>
            <pc:docMk/>
            <pc:sldMk cId="2713251833" sldId="263"/>
            <ac:picMk id="44" creationId="{E32B7DF2-3D03-A9F9-96F5-62DB6D643CA2}"/>
          </ac:picMkLst>
        </pc:picChg>
        <pc:picChg chg="del">
          <ac:chgData name="ESDkagawa４" userId="8a5170df-fc50-4919-9736-ce9fb9f08e18" providerId="ADAL" clId="{D00C9C4C-8C48-4275-9485-65093EED7316}" dt="2023-11-09T07:48:54.002" v="2" actId="478"/>
          <ac:picMkLst>
            <pc:docMk/>
            <pc:sldMk cId="2713251833" sldId="263"/>
            <ac:picMk id="2074" creationId="{5EE8DC7C-4834-1B56-E9B8-9C03D4902CDA}"/>
          </ac:picMkLst>
        </pc:picChg>
      </pc:sldChg>
    </pc:docChg>
  </pc:docChgLst>
  <pc:docChgLst>
    <pc:chgData name="ESDkagawa４" userId="8a5170df-fc50-4919-9736-ce9fb9f08e18" providerId="ADAL" clId="{142E2513-67AF-48B1-A1D8-8857A51BD040}"/>
    <pc:docChg chg="undo redo custSel modSld">
      <pc:chgData name="ESDkagawa４" userId="8a5170df-fc50-4919-9736-ce9fb9f08e18" providerId="ADAL" clId="{142E2513-67AF-48B1-A1D8-8857A51BD040}" dt="2023-09-15T04:11:33.071" v="548" actId="1036"/>
      <pc:docMkLst>
        <pc:docMk/>
      </pc:docMkLst>
      <pc:sldChg chg="addSp delSp modSp mod">
        <pc:chgData name="ESDkagawa４" userId="8a5170df-fc50-4919-9736-ce9fb9f08e18" providerId="ADAL" clId="{142E2513-67AF-48B1-A1D8-8857A51BD040}" dt="2023-09-15T04:11:33.071" v="548" actId="1036"/>
        <pc:sldMkLst>
          <pc:docMk/>
          <pc:sldMk cId="3181944541" sldId="259"/>
        </pc:sldMkLst>
        <pc:spChg chg="del mod">
          <ac:chgData name="ESDkagawa４" userId="8a5170df-fc50-4919-9736-ce9fb9f08e18" providerId="ADAL" clId="{142E2513-67AF-48B1-A1D8-8857A51BD040}" dt="2023-09-15T03:59:28.599" v="358" actId="478"/>
          <ac:spMkLst>
            <pc:docMk/>
            <pc:sldMk cId="3181944541" sldId="259"/>
            <ac:spMk id="11" creationId="{E5406F34-3F14-9471-69BE-62E26185CA33}"/>
          </ac:spMkLst>
        </pc:spChg>
        <pc:spChg chg="mod">
          <ac:chgData name="ESDkagawa４" userId="8a5170df-fc50-4919-9736-ce9fb9f08e18" providerId="ADAL" clId="{142E2513-67AF-48B1-A1D8-8857A51BD040}" dt="2023-09-15T03:57:22.102" v="322" actId="255"/>
          <ac:spMkLst>
            <pc:docMk/>
            <pc:sldMk cId="3181944541" sldId="259"/>
            <ac:spMk id="14" creationId="{4655C39E-4F37-4512-BF62-E7CEE3DD097E}"/>
          </ac:spMkLst>
        </pc:spChg>
        <pc:spChg chg="add del mod">
          <ac:chgData name="ESDkagawa４" userId="8a5170df-fc50-4919-9736-ce9fb9f08e18" providerId="ADAL" clId="{142E2513-67AF-48B1-A1D8-8857A51BD040}" dt="2023-09-15T04:00:28.870" v="391" actId="1076"/>
          <ac:spMkLst>
            <pc:docMk/>
            <pc:sldMk cId="3181944541" sldId="259"/>
            <ac:spMk id="15" creationId="{56EA8A61-15DF-8000-BE68-B1D3DCB90964}"/>
          </ac:spMkLst>
        </pc:spChg>
        <pc:spChg chg="mod">
          <ac:chgData name="ESDkagawa４" userId="8a5170df-fc50-4919-9736-ce9fb9f08e18" providerId="ADAL" clId="{142E2513-67AF-48B1-A1D8-8857A51BD040}" dt="2023-09-15T04:02:32.544" v="419" actId="1038"/>
          <ac:spMkLst>
            <pc:docMk/>
            <pc:sldMk cId="3181944541" sldId="259"/>
            <ac:spMk id="18" creationId="{D572272D-7798-3311-56EA-4F76D0D4F33E}"/>
          </ac:spMkLst>
        </pc:spChg>
        <pc:spChg chg="del mod">
          <ac:chgData name="ESDkagawa４" userId="8a5170df-fc50-4919-9736-ce9fb9f08e18" providerId="ADAL" clId="{142E2513-67AF-48B1-A1D8-8857A51BD040}" dt="2023-09-15T03:51:09.208" v="128" actId="478"/>
          <ac:spMkLst>
            <pc:docMk/>
            <pc:sldMk cId="3181944541" sldId="259"/>
            <ac:spMk id="19" creationId="{A9AA08D1-69C9-C65E-11CA-4DC3C26FE3C4}"/>
          </ac:spMkLst>
        </pc:spChg>
        <pc:spChg chg="mod">
          <ac:chgData name="ESDkagawa４" userId="8a5170df-fc50-4919-9736-ce9fb9f08e18" providerId="ADAL" clId="{142E2513-67AF-48B1-A1D8-8857A51BD040}" dt="2023-09-15T04:10:11.763" v="524" actId="165"/>
          <ac:spMkLst>
            <pc:docMk/>
            <pc:sldMk cId="3181944541" sldId="259"/>
            <ac:spMk id="20" creationId="{CBDD8457-08BD-2089-7E7F-70DD56D6D162}"/>
          </ac:spMkLst>
        </pc:spChg>
        <pc:spChg chg="mod">
          <ac:chgData name="ESDkagawa４" userId="8a5170df-fc50-4919-9736-ce9fb9f08e18" providerId="ADAL" clId="{142E2513-67AF-48B1-A1D8-8857A51BD040}" dt="2023-09-15T04:00:56.559" v="411" actId="1035"/>
          <ac:spMkLst>
            <pc:docMk/>
            <pc:sldMk cId="3181944541" sldId="259"/>
            <ac:spMk id="21" creationId="{E1AD0B51-8BF4-98AF-A909-B940BBDDCD91}"/>
          </ac:spMkLst>
        </pc:spChg>
        <pc:spChg chg="mod">
          <ac:chgData name="ESDkagawa４" userId="8a5170df-fc50-4919-9736-ce9fb9f08e18" providerId="ADAL" clId="{142E2513-67AF-48B1-A1D8-8857A51BD040}" dt="2023-09-15T04:10:11.763" v="524" actId="165"/>
          <ac:spMkLst>
            <pc:docMk/>
            <pc:sldMk cId="3181944541" sldId="259"/>
            <ac:spMk id="23" creationId="{09FA6074-8C97-6109-454F-5652871D1B23}"/>
          </ac:spMkLst>
        </pc:spChg>
        <pc:spChg chg="mod">
          <ac:chgData name="ESDkagawa４" userId="8a5170df-fc50-4919-9736-ce9fb9f08e18" providerId="ADAL" clId="{142E2513-67AF-48B1-A1D8-8857A51BD040}" dt="2023-09-15T04:10:11.763" v="524" actId="165"/>
          <ac:spMkLst>
            <pc:docMk/>
            <pc:sldMk cId="3181944541" sldId="259"/>
            <ac:spMk id="25" creationId="{C7E118F0-65FD-115E-19FB-5D8600100695}"/>
          </ac:spMkLst>
        </pc:spChg>
        <pc:spChg chg="mod">
          <ac:chgData name="ESDkagawa４" userId="8a5170df-fc50-4919-9736-ce9fb9f08e18" providerId="ADAL" clId="{142E2513-67AF-48B1-A1D8-8857A51BD040}" dt="2023-09-15T04:10:11.763" v="524" actId="165"/>
          <ac:spMkLst>
            <pc:docMk/>
            <pc:sldMk cId="3181944541" sldId="259"/>
            <ac:spMk id="26" creationId="{F96CD578-D192-8A4D-FD00-A5D299467DA6}"/>
          </ac:spMkLst>
        </pc:spChg>
        <pc:spChg chg="mod">
          <ac:chgData name="ESDkagawa４" userId="8a5170df-fc50-4919-9736-ce9fb9f08e18" providerId="ADAL" clId="{142E2513-67AF-48B1-A1D8-8857A51BD040}" dt="2023-09-15T03:57:38.054" v="323" actId="20577"/>
          <ac:spMkLst>
            <pc:docMk/>
            <pc:sldMk cId="3181944541" sldId="259"/>
            <ac:spMk id="39" creationId="{3FE8255D-913E-4189-15E0-9F266EF9F7CE}"/>
          </ac:spMkLst>
        </pc:spChg>
        <pc:spChg chg="mod modVis">
          <ac:chgData name="ESDkagawa４" userId="8a5170df-fc50-4919-9736-ce9fb9f08e18" providerId="ADAL" clId="{142E2513-67AF-48B1-A1D8-8857A51BD040}" dt="2023-09-15T04:11:33.071" v="548" actId="1036"/>
          <ac:spMkLst>
            <pc:docMk/>
            <pc:sldMk cId="3181944541" sldId="259"/>
            <ac:spMk id="40" creationId="{300E6890-DB57-4C2C-AA0F-208058B2512E}"/>
          </ac:spMkLst>
        </pc:spChg>
        <pc:spChg chg="mod">
          <ac:chgData name="ESDkagawa４" userId="8a5170df-fc50-4919-9736-ce9fb9f08e18" providerId="ADAL" clId="{142E2513-67AF-48B1-A1D8-8857A51BD040}" dt="2023-09-15T04:10:11.763" v="524" actId="165"/>
          <ac:spMkLst>
            <pc:docMk/>
            <pc:sldMk cId="3181944541" sldId="259"/>
            <ac:spMk id="44" creationId="{C3B37177-E999-4BF2-BF31-833B608A9BDA}"/>
          </ac:spMkLst>
        </pc:spChg>
        <pc:spChg chg="mod">
          <ac:chgData name="ESDkagawa４" userId="8a5170df-fc50-4919-9736-ce9fb9f08e18" providerId="ADAL" clId="{142E2513-67AF-48B1-A1D8-8857A51BD040}" dt="2023-09-15T04:10:43.271" v="538" actId="1036"/>
          <ac:spMkLst>
            <pc:docMk/>
            <pc:sldMk cId="3181944541" sldId="259"/>
            <ac:spMk id="45" creationId="{B6055CC5-FD77-D3A3-6F4F-DB504CE201CF}"/>
          </ac:spMkLst>
        </pc:spChg>
        <pc:spChg chg="mod">
          <ac:chgData name="ESDkagawa４" userId="8a5170df-fc50-4919-9736-ce9fb9f08e18" providerId="ADAL" clId="{142E2513-67AF-48B1-A1D8-8857A51BD040}" dt="2023-09-15T04:10:11.763" v="524" actId="165"/>
          <ac:spMkLst>
            <pc:docMk/>
            <pc:sldMk cId="3181944541" sldId="259"/>
            <ac:spMk id="46" creationId="{7998F1D9-F51E-4005-A0D4-4FB632F3B58E}"/>
          </ac:spMkLst>
        </pc:spChg>
        <pc:spChg chg="mod">
          <ac:chgData name="ESDkagawa４" userId="8a5170df-fc50-4919-9736-ce9fb9f08e18" providerId="ADAL" clId="{142E2513-67AF-48B1-A1D8-8857A51BD040}" dt="2023-09-15T03:47:14.271" v="29" actId="164"/>
          <ac:spMkLst>
            <pc:docMk/>
            <pc:sldMk cId="3181944541" sldId="259"/>
            <ac:spMk id="47" creationId="{5B33BAA8-94C1-D7A2-370E-BE55F3C11CDE}"/>
          </ac:spMkLst>
        </pc:spChg>
        <pc:spChg chg="mod">
          <ac:chgData name="ESDkagawa４" userId="8a5170df-fc50-4919-9736-ce9fb9f08e18" providerId="ADAL" clId="{142E2513-67AF-48B1-A1D8-8857A51BD040}" dt="2023-09-15T04:10:11.763" v="524" actId="165"/>
          <ac:spMkLst>
            <pc:docMk/>
            <pc:sldMk cId="3181944541" sldId="259"/>
            <ac:spMk id="49" creationId="{F6335442-2881-462C-9582-B101CE25405B}"/>
          </ac:spMkLst>
        </pc:spChg>
        <pc:spChg chg="mod">
          <ac:chgData name="ESDkagawa４" userId="8a5170df-fc50-4919-9736-ce9fb9f08e18" providerId="ADAL" clId="{142E2513-67AF-48B1-A1D8-8857A51BD040}" dt="2023-09-15T04:10:11.763" v="524" actId="165"/>
          <ac:spMkLst>
            <pc:docMk/>
            <pc:sldMk cId="3181944541" sldId="259"/>
            <ac:spMk id="50" creationId="{625D6C92-D737-4F6D-90AE-6367003262E9}"/>
          </ac:spMkLst>
        </pc:spChg>
        <pc:spChg chg="mod">
          <ac:chgData name="ESDkagawa４" userId="8a5170df-fc50-4919-9736-ce9fb9f08e18" providerId="ADAL" clId="{142E2513-67AF-48B1-A1D8-8857A51BD040}" dt="2023-09-15T04:00:56.559" v="411" actId="1035"/>
          <ac:spMkLst>
            <pc:docMk/>
            <pc:sldMk cId="3181944541" sldId="259"/>
            <ac:spMk id="57" creationId="{04EA52DA-508C-64AA-9D0C-DDDE534115A5}"/>
          </ac:spMkLst>
        </pc:spChg>
        <pc:spChg chg="mod">
          <ac:chgData name="ESDkagawa４" userId="8a5170df-fc50-4919-9736-ce9fb9f08e18" providerId="ADAL" clId="{142E2513-67AF-48B1-A1D8-8857A51BD040}" dt="2023-09-15T04:00:56.559" v="411" actId="1035"/>
          <ac:spMkLst>
            <pc:docMk/>
            <pc:sldMk cId="3181944541" sldId="259"/>
            <ac:spMk id="58" creationId="{6BE5A526-E257-41EE-A160-E128942335DE}"/>
          </ac:spMkLst>
        </pc:spChg>
        <pc:spChg chg="mod">
          <ac:chgData name="ESDkagawa４" userId="8a5170df-fc50-4919-9736-ce9fb9f08e18" providerId="ADAL" clId="{142E2513-67AF-48B1-A1D8-8857A51BD040}" dt="2023-09-15T04:00:56.559" v="411" actId="1035"/>
          <ac:spMkLst>
            <pc:docMk/>
            <pc:sldMk cId="3181944541" sldId="259"/>
            <ac:spMk id="59" creationId="{74FCC963-8929-1E15-F590-AD617DDEF839}"/>
          </ac:spMkLst>
        </pc:spChg>
        <pc:spChg chg="mod">
          <ac:chgData name="ESDkagawa４" userId="8a5170df-fc50-4919-9736-ce9fb9f08e18" providerId="ADAL" clId="{142E2513-67AF-48B1-A1D8-8857A51BD040}" dt="2023-09-15T04:10:11.763" v="524" actId="165"/>
          <ac:spMkLst>
            <pc:docMk/>
            <pc:sldMk cId="3181944541" sldId="259"/>
            <ac:spMk id="60" creationId="{70E07ED3-EF1B-4CC8-BF29-B1BC381890DC}"/>
          </ac:spMkLst>
        </pc:spChg>
        <pc:spChg chg="mod">
          <ac:chgData name="ESDkagawa４" userId="8a5170df-fc50-4919-9736-ce9fb9f08e18" providerId="ADAL" clId="{142E2513-67AF-48B1-A1D8-8857A51BD040}" dt="2023-09-15T04:10:11.763" v="524" actId="165"/>
          <ac:spMkLst>
            <pc:docMk/>
            <pc:sldMk cId="3181944541" sldId="259"/>
            <ac:spMk id="61" creationId="{173FB4C6-5F25-46E4-8A31-E665FB1373BB}"/>
          </ac:spMkLst>
        </pc:spChg>
        <pc:spChg chg="mod">
          <ac:chgData name="ESDkagawa４" userId="8a5170df-fc50-4919-9736-ce9fb9f08e18" providerId="ADAL" clId="{142E2513-67AF-48B1-A1D8-8857A51BD040}" dt="2023-09-15T04:02:49" v="452" actId="1037"/>
          <ac:spMkLst>
            <pc:docMk/>
            <pc:sldMk cId="3181944541" sldId="259"/>
            <ac:spMk id="64" creationId="{0F5E3ABC-8406-1AB0-3B6E-29D018E265DC}"/>
          </ac:spMkLst>
        </pc:spChg>
        <pc:spChg chg="mod">
          <ac:chgData name="ESDkagawa４" userId="8a5170df-fc50-4919-9736-ce9fb9f08e18" providerId="ADAL" clId="{142E2513-67AF-48B1-A1D8-8857A51BD040}" dt="2023-09-15T04:10:11.763" v="524" actId="165"/>
          <ac:spMkLst>
            <pc:docMk/>
            <pc:sldMk cId="3181944541" sldId="259"/>
            <ac:spMk id="65" creationId="{DF867689-D1C7-4B8E-991C-C65C2F8DA574}"/>
          </ac:spMkLst>
        </pc:spChg>
        <pc:spChg chg="mod">
          <ac:chgData name="ESDkagawa４" userId="8a5170df-fc50-4919-9736-ce9fb9f08e18" providerId="ADAL" clId="{142E2513-67AF-48B1-A1D8-8857A51BD040}" dt="2023-09-15T03:53:20.114" v="164" actId="1076"/>
          <ac:spMkLst>
            <pc:docMk/>
            <pc:sldMk cId="3181944541" sldId="259"/>
            <ac:spMk id="76" creationId="{26E9CFE1-422A-AF3B-6F74-0C5FD6FA6CE6}"/>
          </ac:spMkLst>
        </pc:spChg>
        <pc:spChg chg="add del mod">
          <ac:chgData name="ESDkagawa４" userId="8a5170df-fc50-4919-9736-ce9fb9f08e18" providerId="ADAL" clId="{142E2513-67AF-48B1-A1D8-8857A51BD040}" dt="2023-09-15T03:59:51.417" v="366"/>
          <ac:spMkLst>
            <pc:docMk/>
            <pc:sldMk cId="3181944541" sldId="259"/>
            <ac:spMk id="1026" creationId="{99BB9DF7-D3A1-BD13-9A81-00F746440034}"/>
          </ac:spMkLst>
        </pc:spChg>
        <pc:spChg chg="mod">
          <ac:chgData name="ESDkagawa４" userId="8a5170df-fc50-4919-9736-ce9fb9f08e18" providerId="ADAL" clId="{142E2513-67AF-48B1-A1D8-8857A51BD040}" dt="2023-09-15T04:06:48.282" v="504" actId="1036"/>
          <ac:spMkLst>
            <pc:docMk/>
            <pc:sldMk cId="3181944541" sldId="259"/>
            <ac:spMk id="1071" creationId="{2FBB692A-5E40-61B2-8BB3-C81808E53088}"/>
          </ac:spMkLst>
        </pc:spChg>
        <pc:spChg chg="add del mod">
          <ac:chgData name="ESDkagawa４" userId="8a5170df-fc50-4919-9736-ce9fb9f08e18" providerId="ADAL" clId="{142E2513-67AF-48B1-A1D8-8857A51BD040}" dt="2023-09-15T03:59:55.112" v="368"/>
          <ac:spMkLst>
            <pc:docMk/>
            <pc:sldMk cId="3181944541" sldId="259"/>
            <ac:spMk id="1072" creationId="{C55F62C2-7C31-644F-D2A2-1878B7B05791}"/>
          </ac:spMkLst>
        </pc:spChg>
        <pc:grpChg chg="mod">
          <ac:chgData name="ESDkagawa４" userId="8a5170df-fc50-4919-9736-ce9fb9f08e18" providerId="ADAL" clId="{142E2513-67AF-48B1-A1D8-8857A51BD040}" dt="2023-09-15T04:05:51.109" v="486" actId="1076"/>
          <ac:grpSpMkLst>
            <pc:docMk/>
            <pc:sldMk cId="3181944541" sldId="259"/>
            <ac:grpSpMk id="17" creationId="{FCD0BF9E-16D1-1221-3C00-91E888F32441}"/>
          </ac:grpSpMkLst>
        </pc:grpChg>
        <pc:grpChg chg="del">
          <ac:chgData name="ESDkagawa４" userId="8a5170df-fc50-4919-9736-ce9fb9f08e18" providerId="ADAL" clId="{142E2513-67AF-48B1-A1D8-8857A51BD040}" dt="2023-09-15T04:10:11.763" v="524" actId="165"/>
          <ac:grpSpMkLst>
            <pc:docMk/>
            <pc:sldMk cId="3181944541" sldId="259"/>
            <ac:grpSpMk id="22" creationId="{138EB47B-7BE8-8413-4805-1EE805F667D1}"/>
          </ac:grpSpMkLst>
        </pc:grpChg>
        <pc:grpChg chg="add mod">
          <ac:chgData name="ESDkagawa４" userId="8a5170df-fc50-4919-9736-ce9fb9f08e18" providerId="ADAL" clId="{142E2513-67AF-48B1-A1D8-8857A51BD040}" dt="2023-09-15T04:00:56.559" v="411" actId="1035"/>
          <ac:grpSpMkLst>
            <pc:docMk/>
            <pc:sldMk cId="3181944541" sldId="259"/>
            <ac:grpSpMk id="28" creationId="{0916B5CE-19C1-6957-11C9-E19B70B447B1}"/>
          </ac:grpSpMkLst>
        </pc:grpChg>
        <pc:grpChg chg="add mod">
          <ac:chgData name="ESDkagawa４" userId="8a5170df-fc50-4919-9736-ce9fb9f08e18" providerId="ADAL" clId="{142E2513-67AF-48B1-A1D8-8857A51BD040}" dt="2023-09-15T03:52:02.649" v="134" actId="1076"/>
          <ac:grpSpMkLst>
            <pc:docMk/>
            <pc:sldMk cId="3181944541" sldId="259"/>
            <ac:grpSpMk id="30" creationId="{3C75D95E-4564-D981-2BEA-B41D5181C8BC}"/>
          </ac:grpSpMkLst>
        </pc:grpChg>
        <pc:grpChg chg="mod modVis">
          <ac:chgData name="ESDkagawa４" userId="8a5170df-fc50-4919-9736-ce9fb9f08e18" providerId="ADAL" clId="{142E2513-67AF-48B1-A1D8-8857A51BD040}" dt="2023-09-15T04:09:02.829" v="522" actId="14100"/>
          <ac:grpSpMkLst>
            <pc:docMk/>
            <pc:sldMk cId="3181944541" sldId="259"/>
            <ac:grpSpMk id="31" creationId="{8944B434-822F-44A9-FE5E-E99195395395}"/>
          </ac:grpSpMkLst>
        </pc:grpChg>
        <pc:grpChg chg="mod">
          <ac:chgData name="ESDkagawa４" userId="8a5170df-fc50-4919-9736-ce9fb9f08e18" providerId="ADAL" clId="{142E2513-67AF-48B1-A1D8-8857A51BD040}" dt="2023-09-15T04:10:11.763" v="524" actId="165"/>
          <ac:grpSpMkLst>
            <pc:docMk/>
            <pc:sldMk cId="3181944541" sldId="259"/>
            <ac:grpSpMk id="43" creationId="{4E184588-85ED-453C-8728-A7C6BFF3E56B}"/>
          </ac:grpSpMkLst>
        </pc:grpChg>
        <pc:grpChg chg="mod">
          <ac:chgData name="ESDkagawa４" userId="8a5170df-fc50-4919-9736-ce9fb9f08e18" providerId="ADAL" clId="{142E2513-67AF-48B1-A1D8-8857A51BD040}" dt="2023-09-15T04:10:11.763" v="524" actId="165"/>
          <ac:grpSpMkLst>
            <pc:docMk/>
            <pc:sldMk cId="3181944541" sldId="259"/>
            <ac:grpSpMk id="48" creationId="{B08BC3D0-1637-46F9-B692-DA0F8EC64F79}"/>
          </ac:grpSpMkLst>
        </pc:grpChg>
        <pc:grpChg chg="mod">
          <ac:chgData name="ESDkagawa４" userId="8a5170df-fc50-4919-9736-ce9fb9f08e18" providerId="ADAL" clId="{142E2513-67AF-48B1-A1D8-8857A51BD040}" dt="2023-09-15T03:47:14.271" v="29" actId="164"/>
          <ac:grpSpMkLst>
            <pc:docMk/>
            <pc:sldMk cId="3181944541" sldId="259"/>
            <ac:grpSpMk id="56" creationId="{A24B8C00-2186-0EC3-080C-4ABEC482BECD}"/>
          </ac:grpSpMkLst>
        </pc:grpChg>
        <pc:grpChg chg="mod">
          <ac:chgData name="ESDkagawa４" userId="8a5170df-fc50-4919-9736-ce9fb9f08e18" providerId="ADAL" clId="{142E2513-67AF-48B1-A1D8-8857A51BD040}" dt="2023-09-15T04:10:11.763" v="524" actId="165"/>
          <ac:grpSpMkLst>
            <pc:docMk/>
            <pc:sldMk cId="3181944541" sldId="259"/>
            <ac:grpSpMk id="66" creationId="{BCA9DD28-541B-CB67-DE0D-A5C9D2052A3E}"/>
          </ac:grpSpMkLst>
        </pc:grpChg>
        <pc:grpChg chg="mod">
          <ac:chgData name="ESDkagawa４" userId="8a5170df-fc50-4919-9736-ce9fb9f08e18" providerId="ADAL" clId="{142E2513-67AF-48B1-A1D8-8857A51BD040}" dt="2023-09-15T04:10:11.763" v="524" actId="165"/>
          <ac:grpSpMkLst>
            <pc:docMk/>
            <pc:sldMk cId="3181944541" sldId="259"/>
            <ac:grpSpMk id="72" creationId="{B12F0222-297F-E1B9-234C-0FE4F9419F8F}"/>
          </ac:grpSpMkLst>
        </pc:grpChg>
        <pc:grpChg chg="mod">
          <ac:chgData name="ESDkagawa４" userId="8a5170df-fc50-4919-9736-ce9fb9f08e18" providerId="ADAL" clId="{142E2513-67AF-48B1-A1D8-8857A51BD040}" dt="2023-09-15T04:10:11.763" v="524" actId="165"/>
          <ac:grpSpMkLst>
            <pc:docMk/>
            <pc:sldMk cId="3181944541" sldId="259"/>
            <ac:grpSpMk id="74" creationId="{405F8E2A-0481-A0DD-8094-22F56010A085}"/>
          </ac:grpSpMkLst>
        </pc:grpChg>
        <pc:grpChg chg="mod topLvl">
          <ac:chgData name="ESDkagawa４" userId="8a5170df-fc50-4919-9736-ce9fb9f08e18" providerId="ADAL" clId="{142E2513-67AF-48B1-A1D8-8857A51BD040}" dt="2023-09-15T04:10:30.433" v="532" actId="164"/>
          <ac:grpSpMkLst>
            <pc:docMk/>
            <pc:sldMk cId="3181944541" sldId="259"/>
            <ac:grpSpMk id="75" creationId="{24E8ED78-2624-9A1C-4EC3-8AE3FAF07070}"/>
          </ac:grpSpMkLst>
        </pc:grpChg>
        <pc:grpChg chg="mod topLvl">
          <ac:chgData name="ESDkagawa４" userId="8a5170df-fc50-4919-9736-ce9fb9f08e18" providerId="ADAL" clId="{142E2513-67AF-48B1-A1D8-8857A51BD040}" dt="2023-09-15T04:10:30.433" v="532" actId="164"/>
          <ac:grpSpMkLst>
            <pc:docMk/>
            <pc:sldMk cId="3181944541" sldId="259"/>
            <ac:grpSpMk id="77" creationId="{66CBBC9F-5F53-2493-3753-43024608C231}"/>
          </ac:grpSpMkLst>
        </pc:grpChg>
        <pc:grpChg chg="mod topLvl">
          <ac:chgData name="ESDkagawa４" userId="8a5170df-fc50-4919-9736-ce9fb9f08e18" providerId="ADAL" clId="{142E2513-67AF-48B1-A1D8-8857A51BD040}" dt="2023-09-15T04:10:30.433" v="532" actId="164"/>
          <ac:grpSpMkLst>
            <pc:docMk/>
            <pc:sldMk cId="3181944541" sldId="259"/>
            <ac:grpSpMk id="78" creationId="{E88FAF6D-0EBB-DFCC-449A-3F078D0A33D2}"/>
          </ac:grpSpMkLst>
        </pc:grpChg>
        <pc:grpChg chg="add mod">
          <ac:chgData name="ESDkagawa４" userId="8a5170df-fc50-4919-9736-ce9fb9f08e18" providerId="ADAL" clId="{142E2513-67AF-48B1-A1D8-8857A51BD040}" dt="2023-09-15T04:10:30.433" v="532" actId="164"/>
          <ac:grpSpMkLst>
            <pc:docMk/>
            <pc:sldMk cId="3181944541" sldId="259"/>
            <ac:grpSpMk id="1073" creationId="{9BD040BE-1BD0-EC94-D1BE-63E12884CD06}"/>
          </ac:grpSpMkLst>
        </pc:grpChg>
        <pc:picChg chg="mod">
          <ac:chgData name="ESDkagawa４" userId="8a5170df-fc50-4919-9736-ce9fb9f08e18" providerId="ADAL" clId="{142E2513-67AF-48B1-A1D8-8857A51BD040}" dt="2023-09-15T04:00:56.559" v="411" actId="1035"/>
          <ac:picMkLst>
            <pc:docMk/>
            <pc:sldMk cId="3181944541" sldId="259"/>
            <ac:picMk id="27" creationId="{DE652EA6-154B-8B20-10EE-D996D01021C8}"/>
          </ac:picMkLst>
        </pc:picChg>
        <pc:picChg chg="mod">
          <ac:chgData name="ESDkagawa４" userId="8a5170df-fc50-4919-9736-ce9fb9f08e18" providerId="ADAL" clId="{142E2513-67AF-48B1-A1D8-8857A51BD040}" dt="2023-09-15T04:02:38.586" v="434" actId="1037"/>
          <ac:picMkLst>
            <pc:docMk/>
            <pc:sldMk cId="3181944541" sldId="259"/>
            <ac:picMk id="37" creationId="{5FC3B13A-748E-D7FE-0DB9-6F1563F09EE3}"/>
          </ac:picMkLst>
        </pc:picChg>
        <pc:picChg chg="mod modCrop">
          <ac:chgData name="ESDkagawa４" userId="8a5170df-fc50-4919-9736-ce9fb9f08e18" providerId="ADAL" clId="{142E2513-67AF-48B1-A1D8-8857A51BD040}" dt="2023-09-15T03:50:32.880" v="106" actId="1035"/>
          <ac:picMkLst>
            <pc:docMk/>
            <pc:sldMk cId="3181944541" sldId="259"/>
            <ac:picMk id="1070" creationId="{3351535D-0E45-A92D-6E99-75D7ABE57BF8}"/>
          </ac:picMkLst>
        </pc:picChg>
        <pc:cxnChg chg="mod">
          <ac:chgData name="ESDkagawa４" userId="8a5170df-fc50-4919-9736-ce9fb9f08e18" providerId="ADAL" clId="{142E2513-67AF-48B1-A1D8-8857A51BD040}" dt="2023-09-15T04:10:11.763" v="524" actId="165"/>
          <ac:cxnSpMkLst>
            <pc:docMk/>
            <pc:sldMk cId="3181944541" sldId="259"/>
            <ac:cxnSpMk id="12" creationId="{F7A0D591-8284-4B46-94F4-B6491FB55A3E}"/>
          </ac:cxnSpMkLst>
        </pc:cxnChg>
      </pc:sldChg>
    </pc:docChg>
  </pc:docChgLst>
  <pc:docChgLst>
    <pc:chgData name="ESDkagawa４" userId="8a5170df-fc50-4919-9736-ce9fb9f08e18" providerId="ADAL" clId="{A7CFE944-42E9-4AED-87E5-D1BC4E042006}"/>
    <pc:docChg chg="undo redo custSel addSld delSld modSld">
      <pc:chgData name="ESDkagawa４" userId="8a5170df-fc50-4919-9736-ce9fb9f08e18" providerId="ADAL" clId="{A7CFE944-42E9-4AED-87E5-D1BC4E042006}" dt="2023-11-09T07:33:19.676" v="6801"/>
      <pc:docMkLst>
        <pc:docMk/>
      </pc:docMkLst>
      <pc:sldChg chg="del">
        <pc:chgData name="ESDkagawa４" userId="8a5170df-fc50-4919-9736-ce9fb9f08e18" providerId="ADAL" clId="{A7CFE944-42E9-4AED-87E5-D1BC4E042006}" dt="2023-10-19T05:02:29.665" v="0" actId="2696"/>
        <pc:sldMkLst>
          <pc:docMk/>
          <pc:sldMk cId="3181944541" sldId="259"/>
        </pc:sldMkLst>
      </pc:sldChg>
      <pc:sldChg chg="addSp delSp modSp mod">
        <pc:chgData name="ESDkagawa４" userId="8a5170df-fc50-4919-9736-ce9fb9f08e18" providerId="ADAL" clId="{A7CFE944-42E9-4AED-87E5-D1BC4E042006}" dt="2023-10-19T07:06:59.245" v="1369"/>
        <pc:sldMkLst>
          <pc:docMk/>
          <pc:sldMk cId="3684175541" sldId="260"/>
        </pc:sldMkLst>
        <pc:spChg chg="add mod">
          <ac:chgData name="ESDkagawa４" userId="8a5170df-fc50-4919-9736-ce9fb9f08e18" providerId="ADAL" clId="{A7CFE944-42E9-4AED-87E5-D1BC4E042006}" dt="2023-10-19T07:03:03.162" v="840" actId="571"/>
          <ac:spMkLst>
            <pc:docMk/>
            <pc:sldMk cId="3684175541" sldId="260"/>
            <ac:spMk id="9" creationId="{23831806-59EB-E09A-2AEA-02E599F5D6AA}"/>
          </ac:spMkLst>
        </pc:spChg>
        <pc:spChg chg="mod">
          <ac:chgData name="ESDkagawa４" userId="8a5170df-fc50-4919-9736-ce9fb9f08e18" providerId="ADAL" clId="{A7CFE944-42E9-4AED-87E5-D1BC4E042006}" dt="2023-10-19T05:10:23.876" v="149" actId="1076"/>
          <ac:spMkLst>
            <pc:docMk/>
            <pc:sldMk cId="3684175541" sldId="260"/>
            <ac:spMk id="11" creationId="{3EC11BF9-5B48-4554-FD68-4890EAB68687}"/>
          </ac:spMkLst>
        </pc:spChg>
        <pc:spChg chg="add mod">
          <ac:chgData name="ESDkagawa４" userId="8a5170df-fc50-4919-9736-ce9fb9f08e18" providerId="ADAL" clId="{A7CFE944-42E9-4AED-87E5-D1BC4E042006}" dt="2023-10-19T07:03:03.162" v="840" actId="571"/>
          <ac:spMkLst>
            <pc:docMk/>
            <pc:sldMk cId="3684175541" sldId="260"/>
            <ac:spMk id="12" creationId="{6AAFAAA5-C358-EB57-C9C0-E0ADFFEFFD2F}"/>
          </ac:spMkLst>
        </pc:spChg>
        <pc:spChg chg="add mod">
          <ac:chgData name="ESDkagawa４" userId="8a5170df-fc50-4919-9736-ce9fb9f08e18" providerId="ADAL" clId="{A7CFE944-42E9-4AED-87E5-D1BC4E042006}" dt="2023-10-19T07:06:59.245" v="1369"/>
          <ac:spMkLst>
            <pc:docMk/>
            <pc:sldMk cId="3684175541" sldId="260"/>
            <ac:spMk id="14" creationId="{035E99FE-16F3-CA80-EC51-7C965D2DF4CA}"/>
          </ac:spMkLst>
        </pc:spChg>
        <pc:spChg chg="del">
          <ac:chgData name="ESDkagawa４" userId="8a5170df-fc50-4919-9736-ce9fb9f08e18" providerId="ADAL" clId="{A7CFE944-42E9-4AED-87E5-D1BC4E042006}" dt="2023-10-19T05:10:30.400" v="150" actId="478"/>
          <ac:spMkLst>
            <pc:docMk/>
            <pc:sldMk cId="3684175541" sldId="260"/>
            <ac:spMk id="14" creationId="{4655C39E-4F37-4512-BF62-E7CEE3DD097E}"/>
          </ac:spMkLst>
        </pc:spChg>
        <pc:spChg chg="del">
          <ac:chgData name="ESDkagawa４" userId="8a5170df-fc50-4919-9736-ce9fb9f08e18" providerId="ADAL" clId="{A7CFE944-42E9-4AED-87E5-D1BC4E042006}" dt="2023-10-19T05:02:39.246" v="2" actId="478"/>
          <ac:spMkLst>
            <pc:docMk/>
            <pc:sldMk cId="3684175541" sldId="260"/>
            <ac:spMk id="15" creationId="{56EA8A61-15DF-8000-BE68-B1D3DCB90964}"/>
          </ac:spMkLst>
        </pc:spChg>
        <pc:spChg chg="del">
          <ac:chgData name="ESDkagawa４" userId="8a5170df-fc50-4919-9736-ce9fb9f08e18" providerId="ADAL" clId="{A7CFE944-42E9-4AED-87E5-D1BC4E042006}" dt="2023-10-19T05:10:30.400" v="150" actId="478"/>
          <ac:spMkLst>
            <pc:docMk/>
            <pc:sldMk cId="3684175541" sldId="260"/>
            <ac:spMk id="18" creationId="{D572272D-7798-3311-56EA-4F76D0D4F33E}"/>
          </ac:spMkLst>
        </pc:spChg>
        <pc:spChg chg="del">
          <ac:chgData name="ESDkagawa４" userId="8a5170df-fc50-4919-9736-ce9fb9f08e18" providerId="ADAL" clId="{A7CFE944-42E9-4AED-87E5-D1BC4E042006}" dt="2023-10-19T05:10:30.400" v="150" actId="478"/>
          <ac:spMkLst>
            <pc:docMk/>
            <pc:sldMk cId="3684175541" sldId="260"/>
            <ac:spMk id="19" creationId="{88E58E37-28CF-9B36-F786-141F00ED4B4C}"/>
          </ac:spMkLst>
        </pc:spChg>
        <pc:spChg chg="del">
          <ac:chgData name="ESDkagawa４" userId="8a5170df-fc50-4919-9736-ce9fb9f08e18" providerId="ADAL" clId="{A7CFE944-42E9-4AED-87E5-D1BC4E042006}" dt="2023-10-19T05:10:30.400" v="150" actId="478"/>
          <ac:spMkLst>
            <pc:docMk/>
            <pc:sldMk cId="3684175541" sldId="260"/>
            <ac:spMk id="21" creationId="{E1AD0B51-8BF4-98AF-A909-B940BBDDCD91}"/>
          </ac:spMkLst>
        </pc:spChg>
        <pc:spChg chg="add del mod">
          <ac:chgData name="ESDkagawa４" userId="8a5170df-fc50-4919-9736-ce9fb9f08e18" providerId="ADAL" clId="{A7CFE944-42E9-4AED-87E5-D1BC4E042006}" dt="2023-10-19T05:07:43.557" v="126" actId="478"/>
          <ac:spMkLst>
            <pc:docMk/>
            <pc:sldMk cId="3684175541" sldId="260"/>
            <ac:spMk id="27" creationId="{359C233B-4DEF-CF97-5F6E-79CC5296C63B}"/>
          </ac:spMkLst>
        </pc:spChg>
        <pc:spChg chg="add del mod">
          <ac:chgData name="ESDkagawa４" userId="8a5170df-fc50-4919-9736-ce9fb9f08e18" providerId="ADAL" clId="{A7CFE944-42E9-4AED-87E5-D1BC4E042006}" dt="2023-10-19T05:07:40.612" v="125" actId="478"/>
          <ac:spMkLst>
            <pc:docMk/>
            <pc:sldMk cId="3684175541" sldId="260"/>
            <ac:spMk id="28" creationId="{AB27C196-9D75-EB0F-AB0B-2C3B59722BF4}"/>
          </ac:spMkLst>
        </pc:spChg>
        <pc:spChg chg="del">
          <ac:chgData name="ESDkagawa４" userId="8a5170df-fc50-4919-9736-ce9fb9f08e18" providerId="ADAL" clId="{A7CFE944-42E9-4AED-87E5-D1BC4E042006}" dt="2023-10-19T05:10:18.071" v="148" actId="478"/>
          <ac:spMkLst>
            <pc:docMk/>
            <pc:sldMk cId="3684175541" sldId="260"/>
            <ac:spMk id="29" creationId="{93A4B016-201C-A27F-A2AE-14A860F4DD8C}"/>
          </ac:spMkLst>
        </pc:spChg>
        <pc:spChg chg="mod">
          <ac:chgData name="ESDkagawa４" userId="8a5170df-fc50-4919-9736-ce9fb9f08e18" providerId="ADAL" clId="{A7CFE944-42E9-4AED-87E5-D1BC4E042006}" dt="2023-10-19T05:12:47.124" v="226" actId="1076"/>
          <ac:spMkLst>
            <pc:docMk/>
            <pc:sldMk cId="3684175541" sldId="260"/>
            <ac:spMk id="40" creationId="{300E6890-DB57-4C2C-AA0F-208058B2512E}"/>
          </ac:spMkLst>
        </pc:spChg>
        <pc:spChg chg="del">
          <ac:chgData name="ESDkagawa４" userId="8a5170df-fc50-4919-9736-ce9fb9f08e18" providerId="ADAL" clId="{A7CFE944-42E9-4AED-87E5-D1BC4E042006}" dt="2023-10-19T05:10:30.400" v="150" actId="478"/>
          <ac:spMkLst>
            <pc:docMk/>
            <pc:sldMk cId="3684175541" sldId="260"/>
            <ac:spMk id="47" creationId="{5B33BAA8-94C1-D7A2-370E-BE55F3C11CDE}"/>
          </ac:spMkLst>
        </pc:spChg>
        <pc:spChg chg="add del mod">
          <ac:chgData name="ESDkagawa４" userId="8a5170df-fc50-4919-9736-ce9fb9f08e18" providerId="ADAL" clId="{A7CFE944-42E9-4AED-87E5-D1BC4E042006}" dt="2023-10-19T05:09:15.450" v="144" actId="478"/>
          <ac:spMkLst>
            <pc:docMk/>
            <pc:sldMk cId="3684175541" sldId="260"/>
            <ac:spMk id="57" creationId="{87616E7A-9F67-2C8A-CA66-5AF6EBB2FE44}"/>
          </ac:spMkLst>
        </pc:spChg>
        <pc:spChg chg="add del mod">
          <ac:chgData name="ESDkagawa４" userId="8a5170df-fc50-4919-9736-ce9fb9f08e18" providerId="ADAL" clId="{A7CFE944-42E9-4AED-87E5-D1BC4E042006}" dt="2023-10-19T05:07:47.538" v="127" actId="478"/>
          <ac:spMkLst>
            <pc:docMk/>
            <pc:sldMk cId="3684175541" sldId="260"/>
            <ac:spMk id="58" creationId="{ECAEED0E-1F5B-7FED-D64F-728D167EA1F4}"/>
          </ac:spMkLst>
        </pc:spChg>
        <pc:spChg chg="del">
          <ac:chgData name="ESDkagawa４" userId="8a5170df-fc50-4919-9736-ce9fb9f08e18" providerId="ADAL" clId="{A7CFE944-42E9-4AED-87E5-D1BC4E042006}" dt="2023-10-19T05:10:30.400" v="150" actId="478"/>
          <ac:spMkLst>
            <pc:docMk/>
            <pc:sldMk cId="3684175541" sldId="260"/>
            <ac:spMk id="59" creationId="{74FCC963-8929-1E15-F590-AD617DDEF839}"/>
          </ac:spMkLst>
        </pc:spChg>
        <pc:spChg chg="del">
          <ac:chgData name="ESDkagawa４" userId="8a5170df-fc50-4919-9736-ce9fb9f08e18" providerId="ADAL" clId="{A7CFE944-42E9-4AED-87E5-D1BC4E042006}" dt="2023-10-19T05:10:30.400" v="150" actId="478"/>
          <ac:spMkLst>
            <pc:docMk/>
            <pc:sldMk cId="3684175541" sldId="260"/>
            <ac:spMk id="64" creationId="{0F5E3ABC-8406-1AB0-3B6E-29D018E265DC}"/>
          </ac:spMkLst>
        </pc:spChg>
        <pc:spChg chg="add del mod">
          <ac:chgData name="ESDkagawa４" userId="8a5170df-fc50-4919-9736-ce9fb9f08e18" providerId="ADAL" clId="{A7CFE944-42E9-4AED-87E5-D1BC4E042006}" dt="2023-10-19T05:08:40.982" v="135" actId="478"/>
          <ac:spMkLst>
            <pc:docMk/>
            <pc:sldMk cId="3684175541" sldId="260"/>
            <ac:spMk id="1026" creationId="{0C14A3A1-90BB-D7F8-4781-D5F7BF2DC547}"/>
          </ac:spMkLst>
        </pc:spChg>
        <pc:spChg chg="mod">
          <ac:chgData name="ESDkagawa４" userId="8a5170df-fc50-4919-9736-ce9fb9f08e18" providerId="ADAL" clId="{A7CFE944-42E9-4AED-87E5-D1BC4E042006}" dt="2023-10-19T05:08:12.343" v="132" actId="1076"/>
          <ac:spMkLst>
            <pc:docMk/>
            <pc:sldMk cId="3684175541" sldId="260"/>
            <ac:spMk id="1071" creationId="{2FBB692A-5E40-61B2-8BB3-C81808E53088}"/>
          </ac:spMkLst>
        </pc:spChg>
        <pc:spChg chg="add del mod">
          <ac:chgData name="ESDkagawa４" userId="8a5170df-fc50-4919-9736-ce9fb9f08e18" providerId="ADAL" clId="{A7CFE944-42E9-4AED-87E5-D1BC4E042006}" dt="2023-10-19T05:08:45.509" v="137" actId="478"/>
          <ac:spMkLst>
            <pc:docMk/>
            <pc:sldMk cId="3684175541" sldId="260"/>
            <ac:spMk id="1072" creationId="{34B324BE-DC7B-743D-2BD0-9AA4DE3BC8EC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1074" creationId="{160E54C1-1F3C-54EF-BAD4-1323D113D478}"/>
          </ac:spMkLst>
        </pc:spChg>
        <pc:spChg chg="add del mod">
          <ac:chgData name="ESDkagawa４" userId="8a5170df-fc50-4919-9736-ce9fb9f08e18" providerId="ADAL" clId="{A7CFE944-42E9-4AED-87E5-D1BC4E042006}" dt="2023-10-19T05:09:32.185" v="145" actId="478"/>
          <ac:spMkLst>
            <pc:docMk/>
            <pc:sldMk cId="3684175541" sldId="260"/>
            <ac:spMk id="1075" creationId="{E5CFE716-317C-DA54-8840-0E67632203DD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1076" creationId="{28EAEB6F-7A68-1F7B-293C-6A9F1CA47A2A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1077" creationId="{9286A2CF-9C07-6AC1-B636-A4AF98E1AFD8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1078" creationId="{3779EF47-08EA-2CD5-C106-7CDE43649940}"/>
          </ac:spMkLst>
        </pc:spChg>
        <pc:spChg chg="add del mod">
          <ac:chgData name="ESDkagawa４" userId="8a5170df-fc50-4919-9736-ce9fb9f08e18" providerId="ADAL" clId="{A7CFE944-42E9-4AED-87E5-D1BC4E042006}" dt="2023-10-19T05:08:53.286" v="139" actId="478"/>
          <ac:spMkLst>
            <pc:docMk/>
            <pc:sldMk cId="3684175541" sldId="260"/>
            <ac:spMk id="1079" creationId="{294A0763-E0B4-EA7C-0A21-EE90059C571F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1080" creationId="{D01DB9AD-5025-2463-3DB2-FA755C17756E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1081" creationId="{FC8438DB-E40C-13DE-B3D4-0D5A8F14E151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1082" creationId="{5C3A9F8C-0F0B-3CE3-A9E9-C2535D248FF9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1083" creationId="{71AE6938-4409-1D00-6A52-E5D11A32D1FC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1085" creationId="{FF8E4528-D186-7CE1-FED8-4C5D09328C3D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1086" creationId="{8C6AC496-AE53-1D03-B8D5-DA23C6E5CCAD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49" creationId="{15C2828F-65D3-FC97-9BA4-E21058BBDE51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50" creationId="{F6C3B799-8E81-6330-6A53-058D167907DD}"/>
          </ac:spMkLst>
        </pc:spChg>
        <pc:spChg chg="add del mod">
          <ac:chgData name="ESDkagawa４" userId="8a5170df-fc50-4919-9736-ce9fb9f08e18" providerId="ADAL" clId="{A7CFE944-42E9-4AED-87E5-D1BC4E042006}" dt="2023-10-19T05:07:39.018" v="124" actId="478"/>
          <ac:spMkLst>
            <pc:docMk/>
            <pc:sldMk cId="3684175541" sldId="260"/>
            <ac:spMk id="2051" creationId="{09253A0B-F91D-8AD1-197F-1D13F572AA3A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52" creationId="{30255862-2968-DE24-A4E5-4E9DD80AD624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53" creationId="{613AB651-59C5-7671-279D-3CD58BF49443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54" creationId="{B7ED6397-7399-2874-F103-36EB83DDA896}"/>
          </ac:spMkLst>
        </pc:spChg>
        <pc:spChg chg="add mod">
          <ac:chgData name="ESDkagawa４" userId="8a5170df-fc50-4919-9736-ce9fb9f08e18" providerId="ADAL" clId="{A7CFE944-42E9-4AED-87E5-D1BC4E042006}" dt="2023-10-19T05:09:39.684" v="147" actId="1076"/>
          <ac:spMkLst>
            <pc:docMk/>
            <pc:sldMk cId="3684175541" sldId="260"/>
            <ac:spMk id="2055" creationId="{E4E72F1B-FAC8-EBDE-6F91-F1104CC898B4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56" creationId="{77A5F782-6116-F035-D322-B8A34DB0FCAF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57" creationId="{ECB8B2BB-34FD-2080-D641-29A850B688E1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58" creationId="{918325E9-2ED6-A6F7-1DDE-C58EE51B0E9C}"/>
          </ac:spMkLst>
        </pc:spChg>
        <pc:spChg chg="add del mod">
          <ac:chgData name="ESDkagawa４" userId="8a5170df-fc50-4919-9736-ce9fb9f08e18" providerId="ADAL" clId="{A7CFE944-42E9-4AED-87E5-D1BC4E042006}" dt="2023-10-19T05:47:29.244" v="777" actId="478"/>
          <ac:spMkLst>
            <pc:docMk/>
            <pc:sldMk cId="3684175541" sldId="260"/>
            <ac:spMk id="2059" creationId="{8EEFFFE0-11BE-17A0-3786-6E6F64A75216}"/>
          </ac:spMkLst>
        </pc:spChg>
        <pc:spChg chg="add del mod">
          <ac:chgData name="ESDkagawa４" userId="8a5170df-fc50-4919-9736-ce9fb9f08e18" providerId="ADAL" clId="{A7CFE944-42E9-4AED-87E5-D1BC4E042006}" dt="2023-10-19T05:47:32.985" v="778" actId="478"/>
          <ac:spMkLst>
            <pc:docMk/>
            <pc:sldMk cId="3684175541" sldId="260"/>
            <ac:spMk id="2060" creationId="{AA4E0DDD-981D-8F50-B812-03E0CD92C439}"/>
          </ac:spMkLst>
        </pc:spChg>
        <pc:spChg chg="add del mod">
          <ac:chgData name="ESDkagawa４" userId="8a5170df-fc50-4919-9736-ce9fb9f08e18" providerId="ADAL" clId="{A7CFE944-42E9-4AED-87E5-D1BC4E042006}" dt="2023-10-19T05:47:36.128" v="779" actId="478"/>
          <ac:spMkLst>
            <pc:docMk/>
            <pc:sldMk cId="3684175541" sldId="260"/>
            <ac:spMk id="2061" creationId="{29FC406F-795B-6B5D-43CB-2EBBD35826F0}"/>
          </ac:spMkLst>
        </pc:spChg>
        <pc:spChg chg="add del mod">
          <ac:chgData name="ESDkagawa４" userId="8a5170df-fc50-4919-9736-ce9fb9f08e18" providerId="ADAL" clId="{A7CFE944-42E9-4AED-87E5-D1BC4E042006}" dt="2023-10-19T05:08:42.901" v="136" actId="478"/>
          <ac:spMkLst>
            <pc:docMk/>
            <pc:sldMk cId="3684175541" sldId="260"/>
            <ac:spMk id="2062" creationId="{13A2A0D9-2B74-6D6F-E7C9-C7F4426242EB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63" creationId="{F67D5A1F-5725-5C07-7D47-AC9FD871DAA7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64" creationId="{62B18478-E2A4-1D14-DAB4-7234B3F20EDB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65" creationId="{2706C5EA-1D65-7A9E-B3B5-72C29663D2BE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66" creationId="{D8E07A89-9C3F-2633-EFE6-E18ACA38B3CD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67" creationId="{D99092E2-5700-2882-C44E-2175C7D15E4B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68" creationId="{EA604525-3E18-A8F8-7D85-49DC0D762558}"/>
          </ac:spMkLst>
        </pc:spChg>
        <pc:spChg chg="add mod">
          <ac:chgData name="ESDkagawa４" userId="8a5170df-fc50-4919-9736-ce9fb9f08e18" providerId="ADAL" clId="{A7CFE944-42E9-4AED-87E5-D1BC4E042006}" dt="2023-10-19T05:57:53.742" v="838" actId="164"/>
          <ac:spMkLst>
            <pc:docMk/>
            <pc:sldMk cId="3684175541" sldId="260"/>
            <ac:spMk id="2069" creationId="{A0DC967D-97AB-A20F-CB40-3497CA88A8E3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70" creationId="{BE65D8B0-974E-F350-4D09-010D6AACF045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71" creationId="{E92FDADD-29E1-44D5-74A6-F651BE13BDC1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72" creationId="{9AEE1A58-AFDC-19D8-4871-322D307F2008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73" creationId="{65B60511-FEB3-9E52-F3D1-B21734FAEE59}"/>
          </ac:spMkLst>
        </pc:spChg>
        <pc:spChg chg="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76" creationId="{E21A4D57-6EAB-D309-16FF-B01962A2CE5D}"/>
          </ac:spMkLst>
        </pc:spChg>
        <pc:spChg chg="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77" creationId="{603D073E-3CF3-09F6-86D7-3F56181D9E7C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78" creationId="{AF733987-8C2D-08EC-4E63-216A4C7B1120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79" creationId="{4F12CD1C-BF94-0428-2741-4FF4FE37612B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81" creationId="{745C85E0-5BD5-06C2-BA0D-A16F46BC0BD5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82" creationId="{5A8FDE61-F4B9-F287-94EC-374A7EA9814B}"/>
          </ac:spMkLst>
        </pc:spChg>
        <pc:spChg chg="add mod">
          <ac:chgData name="ESDkagawa４" userId="8a5170df-fc50-4919-9736-ce9fb9f08e18" providerId="ADAL" clId="{A7CFE944-42E9-4AED-87E5-D1BC4E042006}" dt="2023-10-19T05:04:37.528" v="107" actId="1037"/>
          <ac:spMkLst>
            <pc:docMk/>
            <pc:sldMk cId="3684175541" sldId="260"/>
            <ac:spMk id="2083" creationId="{DAF77A79-2F6A-A82B-A9DF-B580B86081C2}"/>
          </ac:spMkLst>
        </pc:spChg>
        <pc:spChg chg="add mod">
          <ac:chgData name="ESDkagawa４" userId="8a5170df-fc50-4919-9736-ce9fb9f08e18" providerId="ADAL" clId="{A7CFE944-42E9-4AED-87E5-D1BC4E042006}" dt="2023-10-19T05:51:10.783" v="803" actId="14100"/>
          <ac:spMkLst>
            <pc:docMk/>
            <pc:sldMk cId="3684175541" sldId="260"/>
            <ac:spMk id="2084" creationId="{64DC557D-B4BE-4762-46EB-E93928567F32}"/>
          </ac:spMkLst>
        </pc:spChg>
        <pc:spChg chg="add mod">
          <ac:chgData name="ESDkagawa４" userId="8a5170df-fc50-4919-9736-ce9fb9f08e18" providerId="ADAL" clId="{A7CFE944-42E9-4AED-87E5-D1BC4E042006}" dt="2023-10-19T07:03:08.699" v="841" actId="1076"/>
          <ac:spMkLst>
            <pc:docMk/>
            <pc:sldMk cId="3684175541" sldId="260"/>
            <ac:spMk id="2085" creationId="{B794068F-E554-DEAB-6E73-E78B59624D25}"/>
          </ac:spMkLst>
        </pc:spChg>
        <pc:spChg chg="add mod">
          <ac:chgData name="ESDkagawa４" userId="8a5170df-fc50-4919-9736-ce9fb9f08e18" providerId="ADAL" clId="{A7CFE944-42E9-4AED-87E5-D1BC4E042006}" dt="2023-10-19T07:03:08.699" v="841" actId="1076"/>
          <ac:spMkLst>
            <pc:docMk/>
            <pc:sldMk cId="3684175541" sldId="260"/>
            <ac:spMk id="2086" creationId="{F1B6181C-DA99-E9EE-8F93-ABBA099A0BF7}"/>
          </ac:spMkLst>
        </pc:spChg>
        <pc:spChg chg="add mod">
          <ac:chgData name="ESDkagawa４" userId="8a5170df-fc50-4919-9736-ce9fb9f08e18" providerId="ADAL" clId="{A7CFE944-42E9-4AED-87E5-D1BC4E042006}" dt="2023-10-19T05:57:53.742" v="838" actId="164"/>
          <ac:spMkLst>
            <pc:docMk/>
            <pc:sldMk cId="3684175541" sldId="260"/>
            <ac:spMk id="2087" creationId="{E6F3C732-6567-840F-DE77-2A9DD5AAB913}"/>
          </ac:spMkLst>
        </pc:spChg>
        <pc:grpChg chg="mod">
          <ac:chgData name="ESDkagawa４" userId="8a5170df-fc50-4919-9736-ce9fb9f08e18" providerId="ADAL" clId="{A7CFE944-42E9-4AED-87E5-D1BC4E042006}" dt="2023-10-19T05:08:18.827" v="134" actId="1076"/>
          <ac:grpSpMkLst>
            <pc:docMk/>
            <pc:sldMk cId="3684175541" sldId="260"/>
            <ac:grpSpMk id="10" creationId="{7A9555DF-03E5-56AE-BE79-675C7BD84963}"/>
          </ac:grpSpMkLst>
        </pc:grpChg>
        <pc:grpChg chg="del">
          <ac:chgData name="ESDkagawa４" userId="8a5170df-fc50-4919-9736-ce9fb9f08e18" providerId="ADAL" clId="{A7CFE944-42E9-4AED-87E5-D1BC4E042006}" dt="2023-10-19T05:02:57.224" v="7" actId="478"/>
          <ac:grpSpMkLst>
            <pc:docMk/>
            <pc:sldMk cId="3684175541" sldId="260"/>
            <ac:grpSpMk id="17" creationId="{FCD0BF9E-16D1-1221-3C00-91E888F32441}"/>
          </ac:grpSpMkLst>
        </pc:grpChg>
        <pc:grpChg chg="del">
          <ac:chgData name="ESDkagawa４" userId="8a5170df-fc50-4919-9736-ce9fb9f08e18" providerId="ADAL" clId="{A7CFE944-42E9-4AED-87E5-D1BC4E042006}" dt="2023-10-19T05:10:30.400" v="150" actId="478"/>
          <ac:grpSpMkLst>
            <pc:docMk/>
            <pc:sldMk cId="3684175541" sldId="260"/>
            <ac:grpSpMk id="30" creationId="{3C75D95E-4564-D981-2BEA-B41D5181C8BC}"/>
          </ac:grpSpMkLst>
        </pc:grpChg>
        <pc:grpChg chg="del">
          <ac:chgData name="ESDkagawa４" userId="8a5170df-fc50-4919-9736-ce9fb9f08e18" providerId="ADAL" clId="{A7CFE944-42E9-4AED-87E5-D1BC4E042006}" dt="2023-10-19T05:08:13.961" v="133" actId="478"/>
          <ac:grpSpMkLst>
            <pc:docMk/>
            <pc:sldMk cId="3684175541" sldId="260"/>
            <ac:grpSpMk id="31" creationId="{8944B434-822F-44A9-FE5E-E99195395395}"/>
          </ac:grpSpMkLst>
        </pc:grpChg>
        <pc:grpChg chg="del">
          <ac:chgData name="ESDkagawa４" userId="8a5170df-fc50-4919-9736-ce9fb9f08e18" providerId="ADAL" clId="{A7CFE944-42E9-4AED-87E5-D1BC4E042006}" dt="2023-10-19T05:10:30.400" v="150" actId="478"/>
          <ac:grpSpMkLst>
            <pc:docMk/>
            <pc:sldMk cId="3684175541" sldId="260"/>
            <ac:grpSpMk id="56" creationId="{A24B8C00-2186-0EC3-080C-4ABEC482BECD}"/>
          </ac:grpSpMkLst>
        </pc:grpChg>
        <pc:grpChg chg="del">
          <ac:chgData name="ESDkagawa４" userId="8a5170df-fc50-4919-9736-ce9fb9f08e18" providerId="ADAL" clId="{A7CFE944-42E9-4AED-87E5-D1BC4E042006}" dt="2023-10-19T05:02:58.213" v="8" actId="478"/>
          <ac:grpSpMkLst>
            <pc:docMk/>
            <pc:sldMk cId="3684175541" sldId="260"/>
            <ac:grpSpMk id="1073" creationId="{9BD040BE-1BD0-EC94-D1BE-63E12884CD06}"/>
          </ac:grpSpMkLst>
        </pc:grpChg>
        <pc:grpChg chg="add mod">
          <ac:chgData name="ESDkagawa４" userId="8a5170df-fc50-4919-9736-ce9fb9f08e18" providerId="ADAL" clId="{A7CFE944-42E9-4AED-87E5-D1BC4E042006}" dt="2023-10-19T05:04:37.528" v="107" actId="1037"/>
          <ac:grpSpMkLst>
            <pc:docMk/>
            <pc:sldMk cId="3684175541" sldId="260"/>
            <ac:grpSpMk id="2075" creationId="{C0485742-FED2-C18F-B1E4-4C89387776F0}"/>
          </ac:grpSpMkLst>
        </pc:grpChg>
        <pc:grpChg chg="add mod">
          <ac:chgData name="ESDkagawa４" userId="8a5170df-fc50-4919-9736-ce9fb9f08e18" providerId="ADAL" clId="{A7CFE944-42E9-4AED-87E5-D1BC4E042006}" dt="2023-10-19T05:57:53.742" v="838" actId="164"/>
          <ac:grpSpMkLst>
            <pc:docMk/>
            <pc:sldMk cId="3684175541" sldId="260"/>
            <ac:grpSpMk id="2088" creationId="{5D30C686-2ED0-336D-40E7-EEBB5E695D7D}"/>
          </ac:grpSpMkLst>
        </pc:grpChg>
        <pc:picChg chg="del">
          <ac:chgData name="ESDkagawa４" userId="8a5170df-fc50-4919-9736-ce9fb9f08e18" providerId="ADAL" clId="{A7CFE944-42E9-4AED-87E5-D1BC4E042006}" dt="2023-10-19T05:02:39.246" v="2" actId="478"/>
          <ac:picMkLst>
            <pc:docMk/>
            <pc:sldMk cId="3684175541" sldId="260"/>
            <ac:picMk id="9" creationId="{88B836D7-338F-EB7D-169C-30C63965A92F}"/>
          </ac:picMkLst>
        </pc:picChg>
        <pc:picChg chg="del">
          <ac:chgData name="ESDkagawa４" userId="8a5170df-fc50-4919-9736-ce9fb9f08e18" providerId="ADAL" clId="{A7CFE944-42E9-4AED-87E5-D1BC4E042006}" dt="2023-10-19T05:03:05.547" v="10" actId="478"/>
          <ac:picMkLst>
            <pc:docMk/>
            <pc:sldMk cId="3684175541" sldId="260"/>
            <ac:picMk id="22" creationId="{1104B739-F5E2-BD35-E8AC-380E8CD4C5AD}"/>
          </ac:picMkLst>
        </pc:picChg>
        <pc:picChg chg="del">
          <ac:chgData name="ESDkagawa４" userId="8a5170df-fc50-4919-9736-ce9fb9f08e18" providerId="ADAL" clId="{A7CFE944-42E9-4AED-87E5-D1BC4E042006}" dt="2023-10-19T05:02:39.246" v="2" actId="478"/>
          <ac:picMkLst>
            <pc:docMk/>
            <pc:sldMk cId="3684175541" sldId="260"/>
            <ac:picMk id="24" creationId="{6C41E388-8ADE-4C41-9C54-FC85E511A2B4}"/>
          </ac:picMkLst>
        </pc:picChg>
        <pc:picChg chg="del">
          <ac:chgData name="ESDkagawa４" userId="8a5170df-fc50-4919-9736-ce9fb9f08e18" providerId="ADAL" clId="{A7CFE944-42E9-4AED-87E5-D1BC4E042006}" dt="2023-10-19T05:03:03.994" v="9" actId="478"/>
          <ac:picMkLst>
            <pc:docMk/>
            <pc:sldMk cId="3684175541" sldId="260"/>
            <ac:picMk id="37" creationId="{5FC3B13A-748E-D7FE-0DB9-6F1563F09EE3}"/>
          </ac:picMkLst>
        </pc:picChg>
        <pc:picChg chg="del">
          <ac:chgData name="ESDkagawa４" userId="8a5170df-fc50-4919-9736-ce9fb9f08e18" providerId="ADAL" clId="{A7CFE944-42E9-4AED-87E5-D1BC4E042006}" dt="2023-10-19T05:02:39.246" v="2" actId="478"/>
          <ac:picMkLst>
            <pc:docMk/>
            <pc:sldMk cId="3684175541" sldId="260"/>
            <ac:picMk id="55" creationId="{3C96F782-6646-7CC4-7C0B-FB26F2FFC635}"/>
          </ac:picMkLst>
        </pc:picChg>
        <pc:picChg chg="add del mod">
          <ac:chgData name="ESDkagawa４" userId="8a5170df-fc50-4919-9736-ce9fb9f08e18" providerId="ADAL" clId="{A7CFE944-42E9-4AED-87E5-D1BC4E042006}" dt="2023-10-19T05:02:53.724" v="6" actId="478"/>
          <ac:picMkLst>
            <pc:docMk/>
            <pc:sldMk cId="3684175541" sldId="260"/>
            <ac:picMk id="1070" creationId="{3351535D-0E45-A92D-6E99-75D7ABE57BF8}"/>
          </ac:picMkLst>
        </pc:picChg>
        <pc:picChg chg="del">
          <ac:chgData name="ESDkagawa４" userId="8a5170df-fc50-4919-9736-ce9fb9f08e18" providerId="ADAL" clId="{A7CFE944-42E9-4AED-87E5-D1BC4E042006}" dt="2023-10-19T05:02:33.819" v="1" actId="478"/>
          <ac:picMkLst>
            <pc:docMk/>
            <pc:sldMk cId="3684175541" sldId="260"/>
            <ac:picMk id="1084" creationId="{B81FFEE9-9639-8256-E33C-D45D01D06D4D}"/>
          </ac:picMkLst>
        </pc:picChg>
        <pc:picChg chg="add mod">
          <ac:chgData name="ESDkagawa４" userId="8a5170df-fc50-4919-9736-ce9fb9f08e18" providerId="ADAL" clId="{A7CFE944-42E9-4AED-87E5-D1BC4E042006}" dt="2023-10-19T05:04:37.528" v="107" actId="1037"/>
          <ac:picMkLst>
            <pc:docMk/>
            <pc:sldMk cId="3684175541" sldId="260"/>
            <ac:picMk id="2074" creationId="{5EE8DC7C-4834-1B56-E9B8-9C03D4902CDA}"/>
          </ac:picMkLst>
        </pc:picChg>
        <pc:picChg chg="add del mod">
          <ac:chgData name="ESDkagawa４" userId="8a5170df-fc50-4919-9736-ce9fb9f08e18" providerId="ADAL" clId="{A7CFE944-42E9-4AED-87E5-D1BC4E042006}" dt="2023-10-19T05:04:56.542" v="109" actId="478"/>
          <ac:picMkLst>
            <pc:docMk/>
            <pc:sldMk cId="3684175541" sldId="260"/>
            <ac:picMk id="2080" creationId="{32FC3C09-B656-DDDA-1D92-8FE3D2F268A0}"/>
          </ac:picMkLst>
        </pc:picChg>
        <pc:picChg chg="add del mod">
          <ac:chgData name="ESDkagawa４" userId="8a5170df-fc50-4919-9736-ce9fb9f08e18" providerId="ADAL" clId="{A7CFE944-42E9-4AED-87E5-D1BC4E042006}" dt="2023-10-19T05:04:51.664" v="108" actId="478"/>
          <ac:picMkLst>
            <pc:docMk/>
            <pc:sldMk cId="3684175541" sldId="260"/>
            <ac:picMk id="2092" creationId="{F66B8694-12E4-51B7-E3CD-7DB978EF7571}"/>
          </ac:picMkLst>
        </pc:picChg>
        <pc:picChg chg="add del mod">
          <ac:chgData name="ESDkagawa４" userId="8a5170df-fc50-4919-9736-ce9fb9f08e18" providerId="ADAL" clId="{A7CFE944-42E9-4AED-87E5-D1BC4E042006}" dt="2023-10-19T05:08:56.062" v="140" actId="478"/>
          <ac:picMkLst>
            <pc:docMk/>
            <pc:sldMk cId="3684175541" sldId="260"/>
            <ac:picMk id="2099" creationId="{0F4C4B62-E5AA-A920-1EF7-74820FF687AF}"/>
          </ac:picMkLst>
        </pc:picChg>
        <pc:picChg chg="add del mod">
          <ac:chgData name="ESDkagawa４" userId="8a5170df-fc50-4919-9736-ce9fb9f08e18" providerId="ADAL" clId="{A7CFE944-42E9-4AED-87E5-D1BC4E042006}" dt="2023-10-19T05:08:57.885" v="141" actId="478"/>
          <ac:picMkLst>
            <pc:docMk/>
            <pc:sldMk cId="3684175541" sldId="260"/>
            <ac:picMk id="2100" creationId="{D86427B5-31DC-B0D7-A77E-BFA1A65CFBA0}"/>
          </ac:picMkLst>
        </pc:picChg>
        <pc:picChg chg="add del mod">
          <ac:chgData name="ESDkagawa４" userId="8a5170df-fc50-4919-9736-ce9fb9f08e18" providerId="ADAL" clId="{A7CFE944-42E9-4AED-87E5-D1BC4E042006}" dt="2023-10-19T05:07:49.887" v="128" actId="478"/>
          <ac:picMkLst>
            <pc:docMk/>
            <pc:sldMk cId="3684175541" sldId="260"/>
            <ac:picMk id="2101" creationId="{73021084-3DD6-9C70-E72B-67A4105C10F6}"/>
          </ac:picMkLst>
        </pc:picChg>
        <pc:cxnChg chg="add mod">
          <ac:chgData name="ESDkagawa４" userId="8a5170df-fc50-4919-9736-ce9fb9f08e18" providerId="ADAL" clId="{A7CFE944-42E9-4AED-87E5-D1BC4E042006}" dt="2023-10-19T05:04:37.528" v="107" actId="1037"/>
          <ac:cxnSpMkLst>
            <pc:docMk/>
            <pc:sldMk cId="3684175541" sldId="260"/>
            <ac:cxnSpMk id="1087" creationId="{A6B6DAC3-68D6-7FF3-7294-7114C5DAB315}"/>
          </ac:cxnSpMkLst>
        </pc:cxnChg>
        <pc:cxnChg chg="add mod">
          <ac:chgData name="ESDkagawa４" userId="8a5170df-fc50-4919-9736-ce9fb9f08e18" providerId="ADAL" clId="{A7CFE944-42E9-4AED-87E5-D1BC4E042006}" dt="2023-10-19T05:04:37.528" v="107" actId="1037"/>
          <ac:cxnSpMkLst>
            <pc:docMk/>
            <pc:sldMk cId="3684175541" sldId="260"/>
            <ac:cxnSpMk id="2048" creationId="{9F3FA044-77ED-993A-AB28-67CF3D023F0A}"/>
          </ac:cxnSpMkLst>
        </pc:cxnChg>
      </pc:sldChg>
      <pc:sldChg chg="addSp delSp modSp add mod">
        <pc:chgData name="ESDkagawa４" userId="8a5170df-fc50-4919-9736-ce9fb9f08e18" providerId="ADAL" clId="{A7CFE944-42E9-4AED-87E5-D1BC4E042006}" dt="2023-11-09T01:49:23.058" v="6795" actId="20577"/>
        <pc:sldMkLst>
          <pc:docMk/>
          <pc:sldMk cId="314060714" sldId="261"/>
        </pc:sldMkLst>
        <pc:spChg chg="add mod">
          <ac:chgData name="ESDkagawa４" userId="8a5170df-fc50-4919-9736-ce9fb9f08e18" providerId="ADAL" clId="{A7CFE944-42E9-4AED-87E5-D1BC4E042006}" dt="2023-11-08T02:44:59.153" v="5581" actId="1076"/>
          <ac:spMkLst>
            <pc:docMk/>
            <pc:sldMk cId="314060714" sldId="261"/>
            <ac:spMk id="2" creationId="{BEE31A59-DBA5-28D3-4442-05688FD0A65D}"/>
          </ac:spMkLst>
        </pc:spChg>
        <pc:spChg chg="add mod">
          <ac:chgData name="ESDkagawa４" userId="8a5170df-fc50-4919-9736-ce9fb9f08e18" providerId="ADAL" clId="{A7CFE944-42E9-4AED-87E5-D1BC4E042006}" dt="2023-11-08T04:43:03.179" v="6714" actId="20577"/>
          <ac:spMkLst>
            <pc:docMk/>
            <pc:sldMk cId="314060714" sldId="261"/>
            <ac:spMk id="3" creationId="{3DD9E42B-B942-FC82-B24A-F2C0AA299A73}"/>
          </ac:spMkLst>
        </pc:spChg>
        <pc:spChg chg="add del mod">
          <ac:chgData name="ESDkagawa４" userId="8a5170df-fc50-4919-9736-ce9fb9f08e18" providerId="ADAL" clId="{A7CFE944-42E9-4AED-87E5-D1BC4E042006}" dt="2023-11-08T02:37:41.832" v="5425" actId="478"/>
          <ac:spMkLst>
            <pc:docMk/>
            <pc:sldMk cId="314060714" sldId="261"/>
            <ac:spMk id="4" creationId="{4014FB5B-E168-ABD0-FC6E-1ABA17BDCD0C}"/>
          </ac:spMkLst>
        </pc:spChg>
        <pc:spChg chg="add mod">
          <ac:chgData name="ESDkagawa４" userId="8a5170df-fc50-4919-9736-ce9fb9f08e18" providerId="ADAL" clId="{A7CFE944-42E9-4AED-87E5-D1BC4E042006}" dt="2023-11-08T02:44:59.153" v="5581" actId="1076"/>
          <ac:spMkLst>
            <pc:docMk/>
            <pc:sldMk cId="314060714" sldId="261"/>
            <ac:spMk id="5" creationId="{12D30CE8-5337-D6F9-6CE3-DC5C758669FB}"/>
          </ac:spMkLst>
        </pc:spChg>
        <pc:spChg chg="add mod">
          <ac:chgData name="ESDkagawa４" userId="8a5170df-fc50-4919-9736-ce9fb9f08e18" providerId="ADAL" clId="{A7CFE944-42E9-4AED-87E5-D1BC4E042006}" dt="2023-11-08T02:44:59.153" v="5581" actId="1076"/>
          <ac:spMkLst>
            <pc:docMk/>
            <pc:sldMk cId="314060714" sldId="261"/>
            <ac:spMk id="6" creationId="{63653FAF-5FA2-2B91-C9FF-924377F21C81}"/>
          </ac:spMkLst>
        </pc:spChg>
        <pc:spChg chg="add del mod">
          <ac:chgData name="ESDkagawa４" userId="8a5170df-fc50-4919-9736-ce9fb9f08e18" providerId="ADAL" clId="{A7CFE944-42E9-4AED-87E5-D1BC4E042006}" dt="2023-11-08T02:23:50.090" v="5286" actId="478"/>
          <ac:spMkLst>
            <pc:docMk/>
            <pc:sldMk cId="314060714" sldId="261"/>
            <ac:spMk id="7" creationId="{D905826C-D7D1-7D85-57DD-5C86680875BF}"/>
          </ac:spMkLst>
        </pc:spChg>
        <pc:spChg chg="add del mod">
          <ac:chgData name="ESDkagawa４" userId="8a5170df-fc50-4919-9736-ce9fb9f08e18" providerId="ADAL" clId="{A7CFE944-42E9-4AED-87E5-D1BC4E042006}" dt="2023-11-08T02:39:33.952" v="5509" actId="478"/>
          <ac:spMkLst>
            <pc:docMk/>
            <pc:sldMk cId="314060714" sldId="261"/>
            <ac:spMk id="8" creationId="{3A021BF8-EDC2-EF3A-4C91-D07F431D8FC6}"/>
          </ac:spMkLst>
        </pc:spChg>
        <pc:spChg chg="add del">
          <ac:chgData name="ESDkagawa４" userId="8a5170df-fc50-4919-9736-ce9fb9f08e18" providerId="ADAL" clId="{A7CFE944-42E9-4AED-87E5-D1BC4E042006}" dt="2023-11-08T02:39:52.667" v="5512" actId="478"/>
          <ac:spMkLst>
            <pc:docMk/>
            <pc:sldMk cId="314060714" sldId="261"/>
            <ac:spMk id="10" creationId="{4C87DEF7-A1F2-3508-4A66-25E154B7027E}"/>
          </ac:spMkLst>
        </pc:spChg>
        <pc:spChg chg="del">
          <ac:chgData name="ESDkagawa４" userId="8a5170df-fc50-4919-9736-ce9fb9f08e18" providerId="ADAL" clId="{A7CFE944-42E9-4AED-87E5-D1BC4E042006}" dt="2023-11-07T08:53:52.222" v="4905" actId="478"/>
          <ac:spMkLst>
            <pc:docMk/>
            <pc:sldMk cId="314060714" sldId="261"/>
            <ac:spMk id="11" creationId="{3EC11BF9-5B48-4554-FD68-4890EAB68687}"/>
          </ac:spMkLst>
        </pc:spChg>
        <pc:spChg chg="add mod">
          <ac:chgData name="ESDkagawa４" userId="8a5170df-fc50-4919-9736-ce9fb9f08e18" providerId="ADAL" clId="{A7CFE944-42E9-4AED-87E5-D1BC4E042006}" dt="2023-11-09T01:49:23.058" v="6795" actId="20577"/>
          <ac:spMkLst>
            <pc:docMk/>
            <pc:sldMk cId="314060714" sldId="261"/>
            <ac:spMk id="11" creationId="{556F8F36-149D-51B3-A64C-72152D2ECBF1}"/>
          </ac:spMkLst>
        </pc:spChg>
        <pc:spChg chg="add del mod">
          <ac:chgData name="ESDkagawa４" userId="8a5170df-fc50-4919-9736-ce9fb9f08e18" providerId="ADAL" clId="{A7CFE944-42E9-4AED-87E5-D1BC4E042006}" dt="2023-10-19T05:06:50.200" v="116" actId="478"/>
          <ac:spMkLst>
            <pc:docMk/>
            <pc:sldMk cId="314060714" sldId="261"/>
            <ac:spMk id="12" creationId="{75D5691C-60DE-DB65-1382-E712A9DBB2C3}"/>
          </ac:spMkLst>
        </pc:spChg>
        <pc:spChg chg="add del">
          <ac:chgData name="ESDkagawa４" userId="8a5170df-fc50-4919-9736-ce9fb9f08e18" providerId="ADAL" clId="{A7CFE944-42E9-4AED-87E5-D1BC4E042006}" dt="2023-11-08T02:41:33.969" v="5546" actId="22"/>
          <ac:spMkLst>
            <pc:docMk/>
            <pc:sldMk cId="314060714" sldId="261"/>
            <ac:spMk id="13" creationId="{E04BD1C0-67F8-30A8-CD79-EB429849DA42}"/>
          </ac:spMkLst>
        </pc:spChg>
        <pc:spChg chg="del">
          <ac:chgData name="ESDkagawa４" userId="8a5170df-fc50-4919-9736-ce9fb9f08e18" providerId="ADAL" clId="{A7CFE944-42E9-4AED-87E5-D1BC4E042006}" dt="2023-11-07T08:53:52.222" v="4905" actId="478"/>
          <ac:spMkLst>
            <pc:docMk/>
            <pc:sldMk cId="314060714" sldId="261"/>
            <ac:spMk id="14" creationId="{4655C39E-4F37-4512-BF62-E7CEE3DD097E}"/>
          </ac:spMkLst>
        </pc:spChg>
        <pc:spChg chg="add mod">
          <ac:chgData name="ESDkagawa４" userId="8a5170df-fc50-4919-9736-ce9fb9f08e18" providerId="ADAL" clId="{A7CFE944-42E9-4AED-87E5-D1BC4E042006}" dt="2023-11-08T03:41:05.786" v="6207"/>
          <ac:spMkLst>
            <pc:docMk/>
            <pc:sldMk cId="314060714" sldId="261"/>
            <ac:spMk id="14" creationId="{B01EC01F-2E44-7995-76EE-6755F3E03BC5}"/>
          </ac:spMkLst>
        </pc:spChg>
        <pc:spChg chg="add del mod">
          <ac:chgData name="ESDkagawa４" userId="8a5170df-fc50-4919-9736-ce9fb9f08e18" providerId="ADAL" clId="{A7CFE944-42E9-4AED-87E5-D1BC4E042006}" dt="2023-11-08T02:44:32.286" v="5575" actId="478"/>
          <ac:spMkLst>
            <pc:docMk/>
            <pc:sldMk cId="314060714" sldId="261"/>
            <ac:spMk id="15" creationId="{404191FA-F2A0-6EE5-6AE8-2343D92F2F2E}"/>
          </ac:spMkLst>
        </pc:spChg>
        <pc:spChg chg="add del mod">
          <ac:chgData name="ESDkagawa４" userId="8a5170df-fc50-4919-9736-ce9fb9f08e18" providerId="ADAL" clId="{A7CFE944-42E9-4AED-87E5-D1BC4E042006}" dt="2023-11-08T02:44:37.990" v="5578" actId="478"/>
          <ac:spMkLst>
            <pc:docMk/>
            <pc:sldMk cId="314060714" sldId="261"/>
            <ac:spMk id="16" creationId="{577CFE6B-325C-49E1-7357-39B0D23930A9}"/>
          </ac:spMkLst>
        </pc:spChg>
        <pc:spChg chg="add del mod">
          <ac:chgData name="ESDkagawa４" userId="8a5170df-fc50-4919-9736-ce9fb9f08e18" providerId="ADAL" clId="{A7CFE944-42E9-4AED-87E5-D1BC4E042006}" dt="2023-11-08T02:44:04.973" v="5560" actId="478"/>
          <ac:spMkLst>
            <pc:docMk/>
            <pc:sldMk cId="314060714" sldId="261"/>
            <ac:spMk id="17" creationId="{4D8E2FB6-CD82-2B4E-5088-D54303ED7FEF}"/>
          </ac:spMkLst>
        </pc:spChg>
        <pc:spChg chg="add mod">
          <ac:chgData name="ESDkagawa４" userId="8a5170df-fc50-4919-9736-ce9fb9f08e18" providerId="ADAL" clId="{A7CFE944-42E9-4AED-87E5-D1BC4E042006}" dt="2023-11-08T04:38:58.394" v="6687" actId="20577"/>
          <ac:spMkLst>
            <pc:docMk/>
            <pc:sldMk cId="314060714" sldId="261"/>
            <ac:spMk id="18" creationId="{695E12E1-B43E-9513-1F27-40CE4F0D3D8D}"/>
          </ac:spMkLst>
        </pc:spChg>
        <pc:spChg chg="del">
          <ac:chgData name="ESDkagawa４" userId="8a5170df-fc50-4919-9736-ce9fb9f08e18" providerId="ADAL" clId="{A7CFE944-42E9-4AED-87E5-D1BC4E042006}" dt="2023-11-07T08:53:52.222" v="4905" actId="478"/>
          <ac:spMkLst>
            <pc:docMk/>
            <pc:sldMk cId="314060714" sldId="261"/>
            <ac:spMk id="18" creationId="{D572272D-7798-3311-56EA-4F76D0D4F33E}"/>
          </ac:spMkLst>
        </pc:spChg>
        <pc:spChg chg="del">
          <ac:chgData name="ESDkagawa４" userId="8a5170df-fc50-4919-9736-ce9fb9f08e18" providerId="ADAL" clId="{A7CFE944-42E9-4AED-87E5-D1BC4E042006}" dt="2023-11-07T08:53:52.222" v="4905" actId="478"/>
          <ac:spMkLst>
            <pc:docMk/>
            <pc:sldMk cId="314060714" sldId="261"/>
            <ac:spMk id="19" creationId="{88E58E37-28CF-9B36-F786-141F00ED4B4C}"/>
          </ac:spMkLst>
        </pc:spChg>
        <pc:spChg chg="add mod">
          <ac:chgData name="ESDkagawa４" userId="8a5170df-fc50-4919-9736-ce9fb9f08e18" providerId="ADAL" clId="{A7CFE944-42E9-4AED-87E5-D1BC4E042006}" dt="2023-11-08T04:38:02.713" v="6671" actId="14100"/>
          <ac:spMkLst>
            <pc:docMk/>
            <pc:sldMk cId="314060714" sldId="261"/>
            <ac:spMk id="19" creationId="{8EAA0E23-2158-B9FA-D4C7-9E0192B6B673}"/>
          </ac:spMkLst>
        </pc:spChg>
        <pc:spChg chg="add del mod">
          <ac:chgData name="ESDkagawa４" userId="8a5170df-fc50-4919-9736-ce9fb9f08e18" providerId="ADAL" clId="{A7CFE944-42E9-4AED-87E5-D1BC4E042006}" dt="2023-11-08T02:44:24.084" v="5570" actId="478"/>
          <ac:spMkLst>
            <pc:docMk/>
            <pc:sldMk cId="314060714" sldId="261"/>
            <ac:spMk id="20" creationId="{6A280DDD-7C58-FDCE-81E3-8622D05BC117}"/>
          </ac:spMkLst>
        </pc:spChg>
        <pc:spChg chg="del">
          <ac:chgData name="ESDkagawa４" userId="8a5170df-fc50-4919-9736-ce9fb9f08e18" providerId="ADAL" clId="{A7CFE944-42E9-4AED-87E5-D1BC4E042006}" dt="2023-11-07T08:53:52.222" v="4905" actId="478"/>
          <ac:spMkLst>
            <pc:docMk/>
            <pc:sldMk cId="314060714" sldId="261"/>
            <ac:spMk id="21" creationId="{E1AD0B51-8BF4-98AF-A909-B940BBDDCD91}"/>
          </ac:spMkLst>
        </pc:spChg>
        <pc:spChg chg="add del mod">
          <ac:chgData name="ESDkagawa４" userId="8a5170df-fc50-4919-9736-ce9fb9f08e18" providerId="ADAL" clId="{A7CFE944-42E9-4AED-87E5-D1BC4E042006}" dt="2023-11-08T02:44:20.101" v="5568" actId="478"/>
          <ac:spMkLst>
            <pc:docMk/>
            <pc:sldMk cId="314060714" sldId="261"/>
            <ac:spMk id="22" creationId="{F8391029-CB3F-D276-777B-B82B2562E260}"/>
          </ac:spMkLst>
        </pc:spChg>
        <pc:spChg chg="add del mod">
          <ac:chgData name="ESDkagawa４" userId="8a5170df-fc50-4919-9736-ce9fb9f08e18" providerId="ADAL" clId="{A7CFE944-42E9-4AED-87E5-D1BC4E042006}" dt="2023-11-08T02:44:03.602" v="5559" actId="478"/>
          <ac:spMkLst>
            <pc:docMk/>
            <pc:sldMk cId="314060714" sldId="261"/>
            <ac:spMk id="23" creationId="{3BC8C80F-150D-8F48-62AA-6F7F5FE1CCFF}"/>
          </ac:spMkLst>
        </pc:spChg>
        <pc:spChg chg="add del mod">
          <ac:chgData name="ESDkagawa４" userId="8a5170df-fc50-4919-9736-ce9fb9f08e18" providerId="ADAL" clId="{A7CFE944-42E9-4AED-87E5-D1BC4E042006}" dt="2023-11-08T04:37:56.605" v="6670" actId="478"/>
          <ac:spMkLst>
            <pc:docMk/>
            <pc:sldMk cId="314060714" sldId="261"/>
            <ac:spMk id="24" creationId="{65987642-5C0A-CE6C-5C06-094A93D02549}"/>
          </ac:spMkLst>
        </pc:spChg>
        <pc:spChg chg="add mod">
          <ac:chgData name="ESDkagawa４" userId="8a5170df-fc50-4919-9736-ce9fb9f08e18" providerId="ADAL" clId="{A7CFE944-42E9-4AED-87E5-D1BC4E042006}" dt="2023-11-08T02:44:59.153" v="5581" actId="1076"/>
          <ac:spMkLst>
            <pc:docMk/>
            <pc:sldMk cId="314060714" sldId="261"/>
            <ac:spMk id="25" creationId="{BB8DC513-35E1-B9C6-D6F0-FCBAD3C71859}"/>
          </ac:spMkLst>
        </pc:spChg>
        <pc:spChg chg="add del mod">
          <ac:chgData name="ESDkagawa４" userId="8a5170df-fc50-4919-9736-ce9fb9f08e18" providerId="ADAL" clId="{A7CFE944-42E9-4AED-87E5-D1BC4E042006}" dt="2023-11-08T04:39:29.606" v="6691" actId="1076"/>
          <ac:spMkLst>
            <pc:docMk/>
            <pc:sldMk cId="314060714" sldId="261"/>
            <ac:spMk id="26" creationId="{4B53AFD6-C25B-CA89-5269-E5493FE97457}"/>
          </ac:spMkLst>
        </pc:spChg>
        <pc:spChg chg="del">
          <ac:chgData name="ESDkagawa４" userId="8a5170df-fc50-4919-9736-ce9fb9f08e18" providerId="ADAL" clId="{A7CFE944-42E9-4AED-87E5-D1BC4E042006}" dt="2023-10-19T05:06:12.122" v="112" actId="478"/>
          <ac:spMkLst>
            <pc:docMk/>
            <pc:sldMk cId="314060714" sldId="261"/>
            <ac:spMk id="27" creationId="{359C233B-4DEF-CF97-5F6E-79CC5296C63B}"/>
          </ac:spMkLst>
        </pc:spChg>
        <pc:spChg chg="del">
          <ac:chgData name="ESDkagawa４" userId="8a5170df-fc50-4919-9736-ce9fb9f08e18" providerId="ADAL" clId="{A7CFE944-42E9-4AED-87E5-D1BC4E042006}" dt="2023-10-19T05:06:13.120" v="113" actId="478"/>
          <ac:spMkLst>
            <pc:docMk/>
            <pc:sldMk cId="314060714" sldId="261"/>
            <ac:spMk id="28" creationId="{AB27C196-9D75-EB0F-AB0B-2C3B59722BF4}"/>
          </ac:spMkLst>
        </pc:spChg>
        <pc:spChg chg="add mod">
          <ac:chgData name="ESDkagawa４" userId="8a5170df-fc50-4919-9736-ce9fb9f08e18" providerId="ADAL" clId="{A7CFE944-42E9-4AED-87E5-D1BC4E042006}" dt="2023-11-08T04:37:42.486" v="6669" actId="948"/>
          <ac:spMkLst>
            <pc:docMk/>
            <pc:sldMk cId="314060714" sldId="261"/>
            <ac:spMk id="29" creationId="{85DA2AA6-3982-4197-626A-AF675160F5F8}"/>
          </ac:spMkLst>
        </pc:spChg>
        <pc:spChg chg="del">
          <ac:chgData name="ESDkagawa４" userId="8a5170df-fc50-4919-9736-ce9fb9f08e18" providerId="ADAL" clId="{A7CFE944-42E9-4AED-87E5-D1BC4E042006}" dt="2023-11-07T08:53:52.222" v="4905" actId="478"/>
          <ac:spMkLst>
            <pc:docMk/>
            <pc:sldMk cId="314060714" sldId="261"/>
            <ac:spMk id="29" creationId="{93A4B016-201C-A27F-A2AE-14A860F4DD8C}"/>
          </ac:spMkLst>
        </pc:spChg>
        <pc:spChg chg="add mod">
          <ac:chgData name="ESDkagawa４" userId="8a5170df-fc50-4919-9736-ce9fb9f08e18" providerId="ADAL" clId="{A7CFE944-42E9-4AED-87E5-D1BC4E042006}" dt="2023-11-08T04:13:01.808" v="6285" actId="14100"/>
          <ac:spMkLst>
            <pc:docMk/>
            <pc:sldMk cId="314060714" sldId="261"/>
            <ac:spMk id="30" creationId="{13E0A5F6-9DEE-DFAC-C710-38806820E680}"/>
          </ac:spMkLst>
        </pc:spChg>
        <pc:spChg chg="add mod">
          <ac:chgData name="ESDkagawa４" userId="8a5170df-fc50-4919-9736-ce9fb9f08e18" providerId="ADAL" clId="{A7CFE944-42E9-4AED-87E5-D1BC4E042006}" dt="2023-11-08T05:17:25.883" v="6764" actId="20577"/>
          <ac:spMkLst>
            <pc:docMk/>
            <pc:sldMk cId="314060714" sldId="261"/>
            <ac:spMk id="31" creationId="{FAAF91EE-4607-6A8E-EE74-B6D78E537513}"/>
          </ac:spMkLst>
        </pc:spChg>
        <pc:spChg chg="add mod">
          <ac:chgData name="ESDkagawa４" userId="8a5170df-fc50-4919-9736-ce9fb9f08e18" providerId="ADAL" clId="{A7CFE944-42E9-4AED-87E5-D1BC4E042006}" dt="2023-11-08T03:50:11.328" v="6221" actId="1038"/>
          <ac:spMkLst>
            <pc:docMk/>
            <pc:sldMk cId="314060714" sldId="261"/>
            <ac:spMk id="32" creationId="{223C851B-EC33-6AAA-F3C2-29ECFDBA0722}"/>
          </ac:spMkLst>
        </pc:spChg>
        <pc:spChg chg="add del mod">
          <ac:chgData name="ESDkagawa４" userId="8a5170df-fc50-4919-9736-ce9fb9f08e18" providerId="ADAL" clId="{A7CFE944-42E9-4AED-87E5-D1BC4E042006}" dt="2023-11-08T02:44:13.162" v="5564" actId="478"/>
          <ac:spMkLst>
            <pc:docMk/>
            <pc:sldMk cId="314060714" sldId="261"/>
            <ac:spMk id="37" creationId="{375EE797-8C54-A5E9-718E-C96EE7BBC8B3}"/>
          </ac:spMkLst>
        </pc:spChg>
        <pc:spChg chg="del">
          <ac:chgData name="ESDkagawa４" userId="8a5170df-fc50-4919-9736-ce9fb9f08e18" providerId="ADAL" clId="{A7CFE944-42E9-4AED-87E5-D1BC4E042006}" dt="2023-11-07T08:53:52.222" v="4905" actId="478"/>
          <ac:spMkLst>
            <pc:docMk/>
            <pc:sldMk cId="314060714" sldId="261"/>
            <ac:spMk id="40" creationId="{300E6890-DB57-4C2C-AA0F-208058B2512E}"/>
          </ac:spMkLst>
        </pc:spChg>
        <pc:spChg chg="add del mod">
          <ac:chgData name="ESDkagawa４" userId="8a5170df-fc50-4919-9736-ce9fb9f08e18" providerId="ADAL" clId="{A7CFE944-42E9-4AED-87E5-D1BC4E042006}" dt="2023-11-08T04:27:51.897" v="6405" actId="478"/>
          <ac:spMkLst>
            <pc:docMk/>
            <pc:sldMk cId="314060714" sldId="261"/>
            <ac:spMk id="43" creationId="{081A66A6-2469-1C9A-7311-52924E00A72D}"/>
          </ac:spMkLst>
        </pc:spChg>
        <pc:spChg chg="add del mod">
          <ac:chgData name="ESDkagawa４" userId="8a5170df-fc50-4919-9736-ce9fb9f08e18" providerId="ADAL" clId="{A7CFE944-42E9-4AED-87E5-D1BC4E042006}" dt="2023-11-08T04:27:54.086" v="6406" actId="478"/>
          <ac:spMkLst>
            <pc:docMk/>
            <pc:sldMk cId="314060714" sldId="261"/>
            <ac:spMk id="44" creationId="{2FE40331-C5D5-D0D2-B63A-7540A8C7BE13}"/>
          </ac:spMkLst>
        </pc:spChg>
        <pc:spChg chg="add del mod">
          <ac:chgData name="ESDkagawa４" userId="8a5170df-fc50-4919-9736-ce9fb9f08e18" providerId="ADAL" clId="{A7CFE944-42E9-4AED-87E5-D1BC4E042006}" dt="2023-11-08T02:44:22" v="5569" actId="478"/>
          <ac:spMkLst>
            <pc:docMk/>
            <pc:sldMk cId="314060714" sldId="261"/>
            <ac:spMk id="45" creationId="{42E453F1-ADEB-15F1-7408-11F5FA25FA00}"/>
          </ac:spMkLst>
        </pc:spChg>
        <pc:spChg chg="add del mod">
          <ac:chgData name="ESDkagawa４" userId="8a5170df-fc50-4919-9736-ce9fb9f08e18" providerId="ADAL" clId="{A7CFE944-42E9-4AED-87E5-D1BC4E042006}" dt="2023-11-08T02:45:10.768" v="5582" actId="478"/>
          <ac:spMkLst>
            <pc:docMk/>
            <pc:sldMk cId="314060714" sldId="261"/>
            <ac:spMk id="46" creationId="{56B5F631-C428-A614-F82B-C57F0E6F74AF}"/>
          </ac:spMkLst>
        </pc:spChg>
        <pc:spChg chg="del">
          <ac:chgData name="ESDkagawa４" userId="8a5170df-fc50-4919-9736-ce9fb9f08e18" providerId="ADAL" clId="{A7CFE944-42E9-4AED-87E5-D1BC4E042006}" dt="2023-11-07T08:53:52.222" v="4905" actId="478"/>
          <ac:spMkLst>
            <pc:docMk/>
            <pc:sldMk cId="314060714" sldId="261"/>
            <ac:spMk id="47" creationId="{5B33BAA8-94C1-D7A2-370E-BE55F3C11CDE}"/>
          </ac:spMkLst>
        </pc:spChg>
        <pc:spChg chg="add del mod">
          <ac:chgData name="ESDkagawa４" userId="8a5170df-fc50-4919-9736-ce9fb9f08e18" providerId="ADAL" clId="{A7CFE944-42E9-4AED-87E5-D1BC4E042006}" dt="2023-11-08T02:44:41.850" v="5579" actId="478"/>
          <ac:spMkLst>
            <pc:docMk/>
            <pc:sldMk cId="314060714" sldId="261"/>
            <ac:spMk id="48" creationId="{B1DB0F19-431F-38A6-8A84-88D9E499234B}"/>
          </ac:spMkLst>
        </pc:spChg>
        <pc:spChg chg="add del mod">
          <ac:chgData name="ESDkagawa４" userId="8a5170df-fc50-4919-9736-ce9fb9f08e18" providerId="ADAL" clId="{A7CFE944-42E9-4AED-87E5-D1BC4E042006}" dt="2023-11-08T02:44:31.288" v="5574" actId="478"/>
          <ac:spMkLst>
            <pc:docMk/>
            <pc:sldMk cId="314060714" sldId="261"/>
            <ac:spMk id="49" creationId="{1D1B6635-8889-EF3A-5916-76695249CFCD}"/>
          </ac:spMkLst>
        </pc:spChg>
        <pc:spChg chg="add del mod">
          <ac:chgData name="ESDkagawa４" userId="8a5170df-fc50-4919-9736-ce9fb9f08e18" providerId="ADAL" clId="{A7CFE944-42E9-4AED-87E5-D1BC4E042006}" dt="2023-11-08T02:44:27.665" v="5572" actId="478"/>
          <ac:spMkLst>
            <pc:docMk/>
            <pc:sldMk cId="314060714" sldId="261"/>
            <ac:spMk id="50" creationId="{CCF499A5-EDFD-9276-F4A9-4C2711D8BDED}"/>
          </ac:spMkLst>
        </pc:spChg>
        <pc:spChg chg="add del mod">
          <ac:chgData name="ESDkagawa４" userId="8a5170df-fc50-4919-9736-ce9fb9f08e18" providerId="ADAL" clId="{A7CFE944-42E9-4AED-87E5-D1BC4E042006}" dt="2023-11-08T02:44:25.854" v="5571" actId="478"/>
          <ac:spMkLst>
            <pc:docMk/>
            <pc:sldMk cId="314060714" sldId="261"/>
            <ac:spMk id="55" creationId="{D002308D-2216-8034-CDB9-3DB99AC9D145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57" creationId="{87616E7A-9F67-2C8A-CA66-5AF6EBB2FE44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58" creationId="{ECAEED0E-1F5B-7FED-D64F-728D167EA1F4}"/>
          </ac:spMkLst>
        </pc:spChg>
        <pc:spChg chg="del">
          <ac:chgData name="ESDkagawa４" userId="8a5170df-fc50-4919-9736-ce9fb9f08e18" providerId="ADAL" clId="{A7CFE944-42E9-4AED-87E5-D1BC4E042006}" dt="2023-11-07T08:53:52.222" v="4905" actId="478"/>
          <ac:spMkLst>
            <pc:docMk/>
            <pc:sldMk cId="314060714" sldId="261"/>
            <ac:spMk id="59" creationId="{74FCC963-8929-1E15-F590-AD617DDEF839}"/>
          </ac:spMkLst>
        </pc:spChg>
        <pc:spChg chg="del">
          <ac:chgData name="ESDkagawa４" userId="8a5170df-fc50-4919-9736-ce9fb9f08e18" providerId="ADAL" clId="{A7CFE944-42E9-4AED-87E5-D1BC4E042006}" dt="2023-11-07T08:53:52.222" v="4905" actId="478"/>
          <ac:spMkLst>
            <pc:docMk/>
            <pc:sldMk cId="314060714" sldId="261"/>
            <ac:spMk id="64" creationId="{0F5E3ABC-8406-1AB0-3B6E-29D018E265DC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26" creationId="{0C14A3A1-90BB-D7F8-4781-D5F7BF2DC547}"/>
          </ac:spMkLst>
        </pc:spChg>
        <pc:spChg chg="del">
          <ac:chgData name="ESDkagawa４" userId="8a5170df-fc50-4919-9736-ce9fb9f08e18" providerId="ADAL" clId="{A7CFE944-42E9-4AED-87E5-D1BC4E042006}" dt="2023-11-07T08:53:52.222" v="4905" actId="478"/>
          <ac:spMkLst>
            <pc:docMk/>
            <pc:sldMk cId="314060714" sldId="261"/>
            <ac:spMk id="1071" creationId="{2FBB692A-5E40-61B2-8BB3-C81808E53088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72" creationId="{34B324BE-DC7B-743D-2BD0-9AA4DE3BC8EC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74" creationId="{160E54C1-1F3C-54EF-BAD4-1323D113D478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75" creationId="{E5CFE716-317C-DA54-8840-0E67632203DD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76" creationId="{28EAEB6F-7A68-1F7B-293C-6A9F1CA47A2A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77" creationId="{9286A2CF-9C07-6AC1-B636-A4AF98E1AFD8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78" creationId="{3779EF47-08EA-2CD5-C106-7CDE43649940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79" creationId="{294A0763-E0B4-EA7C-0A21-EE90059C571F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80" creationId="{D01DB9AD-5025-2463-3DB2-FA755C17756E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81" creationId="{FC8438DB-E40C-13DE-B3D4-0D5A8F14E151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82" creationId="{5C3A9F8C-0F0B-3CE3-A9E9-C2535D248FF9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83" creationId="{71AE6938-4409-1D00-6A52-E5D11A32D1FC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85" creationId="{FF8E4528-D186-7CE1-FED8-4C5D09328C3D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1086" creationId="{8C6AC496-AE53-1D03-B8D5-DA23C6E5CCAD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49" creationId="{15C2828F-65D3-FC97-9BA4-E21058BBDE51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50" creationId="{F6C3B799-8E81-6330-6A53-058D167907DD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51" creationId="{09253A0B-F91D-8AD1-197F-1D13F572AA3A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52" creationId="{30255862-2968-DE24-A4E5-4E9DD80AD624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53" creationId="{613AB651-59C5-7671-279D-3CD58BF49443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54" creationId="{B7ED6397-7399-2874-F103-36EB83DDA896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55" creationId="{E4E72F1B-FAC8-EBDE-6F91-F1104CC898B4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56" creationId="{77A5F782-6116-F035-D322-B8A34DB0FCAF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57" creationId="{ECB8B2BB-34FD-2080-D641-29A850B688E1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58" creationId="{918325E9-2ED6-A6F7-1DDE-C58EE51B0E9C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59" creationId="{8EEFFFE0-11BE-17A0-3786-6E6F64A75216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60" creationId="{AA4E0DDD-981D-8F50-B812-03E0CD92C439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61" creationId="{29FC406F-795B-6B5D-43CB-2EBBD35826F0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62" creationId="{13A2A0D9-2B74-6D6F-E7C9-C7F4426242EB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63" creationId="{F67D5A1F-5725-5C07-7D47-AC9FD871DAA7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64" creationId="{62B18478-E2A4-1D14-DAB4-7234B3F20EDB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65" creationId="{2706C5EA-1D65-7A9E-B3B5-72C29663D2BE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66" creationId="{D8E07A89-9C3F-2633-EFE6-E18ACA38B3CD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67" creationId="{D99092E2-5700-2882-C44E-2175C7D15E4B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68" creationId="{EA604525-3E18-A8F8-7D85-49DC0D762558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69" creationId="{A0DC967D-97AB-A20F-CB40-3497CA88A8E3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70" creationId="{BE65D8B0-974E-F350-4D09-010D6AACF045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71" creationId="{E92FDADD-29E1-44D5-74A6-F651BE13BDC1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72" creationId="{9AEE1A58-AFDC-19D8-4871-322D307F2008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73" creationId="{65B60511-FEB3-9E52-F3D1-B21734FAEE59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78" creationId="{AF733987-8C2D-08EC-4E63-216A4C7B1120}"/>
          </ac:spMkLst>
        </pc:spChg>
        <pc:spChg chg="mod">
          <ac:chgData name="ESDkagawa４" userId="8a5170df-fc50-4919-9736-ce9fb9f08e18" providerId="ADAL" clId="{A7CFE944-42E9-4AED-87E5-D1BC4E042006}" dt="2023-11-08T02:44:59.153" v="5581" actId="1076"/>
          <ac:spMkLst>
            <pc:docMk/>
            <pc:sldMk cId="314060714" sldId="261"/>
            <ac:spMk id="2079" creationId="{4F12CD1C-BF94-0428-2741-4FF4FE37612B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81" creationId="{745C85E0-5BD5-06C2-BA0D-A16F46BC0BD5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82" creationId="{5A8FDE61-F4B9-F287-94EC-374A7EA9814B}"/>
          </ac:spMkLst>
        </pc:spChg>
        <pc:spChg chg="del">
          <ac:chgData name="ESDkagawa４" userId="8a5170df-fc50-4919-9736-ce9fb9f08e18" providerId="ADAL" clId="{A7CFE944-42E9-4AED-87E5-D1BC4E042006}" dt="2023-10-19T05:06:11.026" v="111" actId="478"/>
          <ac:spMkLst>
            <pc:docMk/>
            <pc:sldMk cId="314060714" sldId="261"/>
            <ac:spMk id="2083" creationId="{DAF77A79-2F6A-A82B-A9DF-B580B86081C2}"/>
          </ac:spMkLst>
        </pc:spChg>
        <pc:grpChg chg="add del">
          <ac:chgData name="ESDkagawa４" userId="8a5170df-fc50-4919-9736-ce9fb9f08e18" providerId="ADAL" clId="{A7CFE944-42E9-4AED-87E5-D1BC4E042006}" dt="2023-11-07T08:53:52.222" v="4905" actId="478"/>
          <ac:grpSpMkLst>
            <pc:docMk/>
            <pc:sldMk cId="314060714" sldId="261"/>
            <ac:grpSpMk id="3" creationId="{9683BADB-90F3-D7B2-FBFE-663A115A4D48}"/>
          </ac:grpSpMkLst>
        </pc:grpChg>
        <pc:grpChg chg="del">
          <ac:chgData name="ESDkagawa４" userId="8a5170df-fc50-4919-9736-ce9fb9f08e18" providerId="ADAL" clId="{A7CFE944-42E9-4AED-87E5-D1BC4E042006}" dt="2023-11-07T08:53:52.222" v="4905" actId="478"/>
          <ac:grpSpMkLst>
            <pc:docMk/>
            <pc:sldMk cId="314060714" sldId="261"/>
            <ac:grpSpMk id="10" creationId="{7A9555DF-03E5-56AE-BE79-675C7BD84963}"/>
          </ac:grpSpMkLst>
        </pc:grpChg>
        <pc:grpChg chg="del">
          <ac:chgData name="ESDkagawa４" userId="8a5170df-fc50-4919-9736-ce9fb9f08e18" providerId="ADAL" clId="{A7CFE944-42E9-4AED-87E5-D1BC4E042006}" dt="2023-11-07T08:53:52.222" v="4905" actId="478"/>
          <ac:grpSpMkLst>
            <pc:docMk/>
            <pc:sldMk cId="314060714" sldId="261"/>
            <ac:grpSpMk id="30" creationId="{3C75D95E-4564-D981-2BEA-B41D5181C8BC}"/>
          </ac:grpSpMkLst>
        </pc:grpChg>
        <pc:grpChg chg="del">
          <ac:chgData name="ESDkagawa４" userId="8a5170df-fc50-4919-9736-ce9fb9f08e18" providerId="ADAL" clId="{A7CFE944-42E9-4AED-87E5-D1BC4E042006}" dt="2023-11-07T08:53:52.222" v="4905" actId="478"/>
          <ac:grpSpMkLst>
            <pc:docMk/>
            <pc:sldMk cId="314060714" sldId="261"/>
            <ac:grpSpMk id="31" creationId="{8944B434-822F-44A9-FE5E-E99195395395}"/>
          </ac:grpSpMkLst>
        </pc:grpChg>
        <pc:grpChg chg="del">
          <ac:chgData name="ESDkagawa４" userId="8a5170df-fc50-4919-9736-ce9fb9f08e18" providerId="ADAL" clId="{A7CFE944-42E9-4AED-87E5-D1BC4E042006}" dt="2023-11-07T08:53:52.222" v="4905" actId="478"/>
          <ac:grpSpMkLst>
            <pc:docMk/>
            <pc:sldMk cId="314060714" sldId="261"/>
            <ac:grpSpMk id="56" creationId="{A24B8C00-2186-0EC3-080C-4ABEC482BECD}"/>
          </ac:grpSpMkLst>
        </pc:grpChg>
        <pc:grpChg chg="del">
          <ac:chgData name="ESDkagawa４" userId="8a5170df-fc50-4919-9736-ce9fb9f08e18" providerId="ADAL" clId="{A7CFE944-42E9-4AED-87E5-D1BC4E042006}" dt="2023-10-19T05:06:11.026" v="111" actId="478"/>
          <ac:grpSpMkLst>
            <pc:docMk/>
            <pc:sldMk cId="314060714" sldId="261"/>
            <ac:grpSpMk id="2075" creationId="{C0485742-FED2-C18F-B1E4-4C89387776F0}"/>
          </ac:grpSpMkLst>
        </pc:grpChg>
        <pc:graphicFrameChg chg="add del mod modGraphic">
          <ac:chgData name="ESDkagawa４" userId="8a5170df-fc50-4919-9736-ce9fb9f08e18" providerId="ADAL" clId="{A7CFE944-42E9-4AED-87E5-D1BC4E042006}" dt="2023-11-08T02:44:17.207" v="5567" actId="478"/>
          <ac:graphicFrameMkLst>
            <pc:docMk/>
            <pc:sldMk cId="314060714" sldId="261"/>
            <ac:graphicFrameMk id="9" creationId="{D9E46359-1A13-B70B-EC01-31F7BF2EBE34}"/>
          </ac:graphicFrameMkLst>
        </pc:graphicFrameChg>
        <pc:picChg chg="add del mod">
          <ac:chgData name="ESDkagawa４" userId="8a5170df-fc50-4919-9736-ce9fb9f08e18" providerId="ADAL" clId="{A7CFE944-42E9-4AED-87E5-D1BC4E042006}" dt="2023-11-07T08:53:52.222" v="4905" actId="478"/>
          <ac:picMkLst>
            <pc:docMk/>
            <pc:sldMk cId="314060714" sldId="261"/>
            <ac:picMk id="2" creationId="{526EA2ED-432F-C233-1A1F-D70411A1EE0E}"/>
          </ac:picMkLst>
        </pc:picChg>
        <pc:picChg chg="del">
          <ac:chgData name="ESDkagawa４" userId="8a5170df-fc50-4919-9736-ce9fb9f08e18" providerId="ADAL" clId="{A7CFE944-42E9-4AED-87E5-D1BC4E042006}" dt="2023-10-19T05:06:11.026" v="111" actId="478"/>
          <ac:picMkLst>
            <pc:docMk/>
            <pc:sldMk cId="314060714" sldId="261"/>
            <ac:picMk id="2074" creationId="{5EE8DC7C-4834-1B56-E9B8-9C03D4902CDA}"/>
          </ac:picMkLst>
        </pc:picChg>
        <pc:picChg chg="del">
          <ac:chgData name="ESDkagawa４" userId="8a5170df-fc50-4919-9736-ce9fb9f08e18" providerId="ADAL" clId="{A7CFE944-42E9-4AED-87E5-D1BC4E042006}" dt="2023-10-19T05:06:11.026" v="111" actId="478"/>
          <ac:picMkLst>
            <pc:docMk/>
            <pc:sldMk cId="314060714" sldId="261"/>
            <ac:picMk id="2099" creationId="{0F4C4B62-E5AA-A920-1EF7-74820FF687AF}"/>
          </ac:picMkLst>
        </pc:picChg>
        <pc:picChg chg="del">
          <ac:chgData name="ESDkagawa４" userId="8a5170df-fc50-4919-9736-ce9fb9f08e18" providerId="ADAL" clId="{A7CFE944-42E9-4AED-87E5-D1BC4E042006}" dt="2023-10-19T05:06:11.026" v="111" actId="478"/>
          <ac:picMkLst>
            <pc:docMk/>
            <pc:sldMk cId="314060714" sldId="261"/>
            <ac:picMk id="2100" creationId="{D86427B5-31DC-B0D7-A77E-BFA1A65CFBA0}"/>
          </ac:picMkLst>
        </pc:picChg>
        <pc:picChg chg="del">
          <ac:chgData name="ESDkagawa４" userId="8a5170df-fc50-4919-9736-ce9fb9f08e18" providerId="ADAL" clId="{A7CFE944-42E9-4AED-87E5-D1BC4E042006}" dt="2023-10-19T05:06:11.026" v="111" actId="478"/>
          <ac:picMkLst>
            <pc:docMk/>
            <pc:sldMk cId="314060714" sldId="261"/>
            <ac:picMk id="2101" creationId="{73021084-3DD6-9C70-E72B-67A4105C10F6}"/>
          </ac:picMkLst>
        </pc:picChg>
        <pc:picChg chg="add del mod">
          <ac:chgData name="ESDkagawa４" userId="8a5170df-fc50-4919-9736-ce9fb9f08e18" providerId="ADAL" clId="{A7CFE944-42E9-4AED-87E5-D1BC4E042006}" dt="2023-10-26T08:37:45.126" v="2835" actId="478"/>
          <ac:picMkLst>
            <pc:docMk/>
            <pc:sldMk cId="314060714" sldId="261"/>
            <ac:picMk id="3073" creationId="{3A6BF553-1877-B2F2-7661-DAF5F1902AD4}"/>
          </ac:picMkLst>
        </pc:picChg>
        <pc:picChg chg="add del mod">
          <ac:chgData name="ESDkagawa４" userId="8a5170df-fc50-4919-9736-ce9fb9f08e18" providerId="ADAL" clId="{A7CFE944-42E9-4AED-87E5-D1BC4E042006}" dt="2023-11-08T02:44:12.692" v="5563" actId="478"/>
          <ac:picMkLst>
            <pc:docMk/>
            <pc:sldMk cId="314060714" sldId="261"/>
            <ac:picMk id="3075" creationId="{7395BD8F-7F12-CFBD-4412-DF1EA0CF132B}"/>
          </ac:picMkLst>
        </pc:picChg>
        <pc:picChg chg="add del mod">
          <ac:chgData name="ESDkagawa４" userId="8a5170df-fc50-4919-9736-ce9fb9f08e18" providerId="ADAL" clId="{A7CFE944-42E9-4AED-87E5-D1BC4E042006}" dt="2023-10-19T05:07:08.078" v="120" actId="478"/>
          <ac:picMkLst>
            <pc:docMk/>
            <pc:sldMk cId="314060714" sldId="261"/>
            <ac:picMk id="3079" creationId="{3F66F1DE-252F-4234-DEAE-40F434ACB122}"/>
          </ac:picMkLst>
        </pc:picChg>
        <pc:picChg chg="add del mod">
          <ac:chgData name="ESDkagawa４" userId="8a5170df-fc50-4919-9736-ce9fb9f08e18" providerId="ADAL" clId="{A7CFE944-42E9-4AED-87E5-D1BC4E042006}" dt="2023-10-19T05:07:10.949" v="122" actId="478"/>
          <ac:picMkLst>
            <pc:docMk/>
            <pc:sldMk cId="314060714" sldId="261"/>
            <ac:picMk id="3080" creationId="{2DE89086-9FC2-9853-C17A-E5F82BA5CA57}"/>
          </ac:picMkLst>
        </pc:picChg>
        <pc:picChg chg="add del mod">
          <ac:chgData name="ESDkagawa４" userId="8a5170df-fc50-4919-9736-ce9fb9f08e18" providerId="ADAL" clId="{A7CFE944-42E9-4AED-87E5-D1BC4E042006}" dt="2023-10-19T05:07:09.844" v="121" actId="478"/>
          <ac:picMkLst>
            <pc:docMk/>
            <pc:sldMk cId="314060714" sldId="261"/>
            <ac:picMk id="3081" creationId="{4A26D64D-81FE-3CC3-D033-E4FED82B7D37}"/>
          </ac:picMkLst>
        </pc:picChg>
        <pc:picChg chg="add del mod">
          <ac:chgData name="ESDkagawa４" userId="8a5170df-fc50-4919-9736-ce9fb9f08e18" providerId="ADAL" clId="{A7CFE944-42E9-4AED-87E5-D1BC4E042006}" dt="2023-11-08T02:44:14.690" v="5565" actId="478"/>
          <ac:picMkLst>
            <pc:docMk/>
            <pc:sldMk cId="314060714" sldId="261"/>
            <ac:picMk id="3082" creationId="{4E3ADCEF-6BCA-789C-1667-35E5D521384E}"/>
          </ac:picMkLst>
        </pc:picChg>
        <pc:picChg chg="add del mod">
          <ac:chgData name="ESDkagawa４" userId="8a5170df-fc50-4919-9736-ce9fb9f08e18" providerId="ADAL" clId="{A7CFE944-42E9-4AED-87E5-D1BC4E042006}" dt="2023-10-19T05:07:12.266" v="123" actId="478"/>
          <ac:picMkLst>
            <pc:docMk/>
            <pc:sldMk cId="314060714" sldId="261"/>
            <ac:picMk id="3083" creationId="{B006212E-51F1-B80E-36DC-EB55555647AA}"/>
          </ac:picMkLst>
        </pc:picChg>
        <pc:picChg chg="add del mod">
          <ac:chgData name="ESDkagawa４" userId="8a5170df-fc50-4919-9736-ce9fb9f08e18" providerId="ADAL" clId="{A7CFE944-42E9-4AED-87E5-D1BC4E042006}" dt="2023-10-19T05:07:03.380" v="119" actId="478"/>
          <ac:picMkLst>
            <pc:docMk/>
            <pc:sldMk cId="314060714" sldId="261"/>
            <ac:picMk id="3084" creationId="{1B31CAD6-A178-08DE-950A-B9C2CF1AF5B4}"/>
          </ac:picMkLst>
        </pc:picChg>
        <pc:picChg chg="add del mod">
          <ac:chgData name="ESDkagawa４" userId="8a5170df-fc50-4919-9736-ce9fb9f08e18" providerId="ADAL" clId="{A7CFE944-42E9-4AED-87E5-D1BC4E042006}" dt="2023-11-08T02:45:15.237" v="5583" actId="478"/>
          <ac:picMkLst>
            <pc:docMk/>
            <pc:sldMk cId="314060714" sldId="261"/>
            <ac:picMk id="3086" creationId="{D783E3F5-8314-97DD-F0EC-941DD0261374}"/>
          </ac:picMkLst>
        </pc:picChg>
        <pc:picChg chg="add del mod">
          <ac:chgData name="ESDkagawa４" userId="8a5170df-fc50-4919-9736-ce9fb9f08e18" providerId="ADAL" clId="{A7CFE944-42E9-4AED-87E5-D1BC4E042006}" dt="2023-10-26T08:38:09.404" v="2838" actId="478"/>
          <ac:picMkLst>
            <pc:docMk/>
            <pc:sldMk cId="314060714" sldId="261"/>
            <ac:picMk id="3088" creationId="{2777CBBE-1DE8-F676-F04C-8365E1A4C917}"/>
          </ac:picMkLst>
        </pc:picChg>
        <pc:picChg chg="add del mod">
          <ac:chgData name="ESDkagawa４" userId="8a5170df-fc50-4919-9736-ce9fb9f08e18" providerId="ADAL" clId="{A7CFE944-42E9-4AED-87E5-D1BC4E042006}" dt="2023-10-26T08:38:07.853" v="2837" actId="478"/>
          <ac:picMkLst>
            <pc:docMk/>
            <pc:sldMk cId="314060714" sldId="261"/>
            <ac:picMk id="3089" creationId="{546D04A9-6561-66FF-869F-68A1970A46AF}"/>
          </ac:picMkLst>
        </pc:picChg>
        <pc:picChg chg="add del mod">
          <ac:chgData name="ESDkagawa４" userId="8a5170df-fc50-4919-9736-ce9fb9f08e18" providerId="ADAL" clId="{A7CFE944-42E9-4AED-87E5-D1BC4E042006}" dt="2023-11-08T02:44:28.659" v="5573" actId="478"/>
          <ac:picMkLst>
            <pc:docMk/>
            <pc:sldMk cId="314060714" sldId="261"/>
            <ac:picMk id="3094" creationId="{D0FCAABD-0B90-9E3D-AAC4-105672A5B728}"/>
          </ac:picMkLst>
        </pc:picChg>
        <pc:picChg chg="add del mod">
          <ac:chgData name="ESDkagawa４" userId="8a5170df-fc50-4919-9736-ce9fb9f08e18" providerId="ADAL" clId="{A7CFE944-42E9-4AED-87E5-D1BC4E042006}" dt="2023-11-08T02:44:36.746" v="5577" actId="478"/>
          <ac:picMkLst>
            <pc:docMk/>
            <pc:sldMk cId="314060714" sldId="261"/>
            <ac:picMk id="3095" creationId="{9FFDB93F-3C6C-ECD6-76EE-8A6FBE5A2BC4}"/>
          </ac:picMkLst>
        </pc:picChg>
        <pc:cxnChg chg="add mod">
          <ac:chgData name="ESDkagawa４" userId="8a5170df-fc50-4919-9736-ce9fb9f08e18" providerId="ADAL" clId="{A7CFE944-42E9-4AED-87E5-D1BC4E042006}" dt="2023-11-08T03:02:18.560" v="5604" actId="1035"/>
          <ac:cxnSpMkLst>
            <pc:docMk/>
            <pc:sldMk cId="314060714" sldId="261"/>
            <ac:cxnSpMk id="27" creationId="{746B6B9D-FE84-B2CD-E6E8-9CA76CBF0B26}"/>
          </ac:cxnSpMkLst>
        </pc:cxnChg>
        <pc:cxnChg chg="add mod">
          <ac:chgData name="ESDkagawa４" userId="8a5170df-fc50-4919-9736-ce9fb9f08e18" providerId="ADAL" clId="{A7CFE944-42E9-4AED-87E5-D1BC4E042006}" dt="2023-11-08T04:04:48.377" v="6235" actId="1035"/>
          <ac:cxnSpMkLst>
            <pc:docMk/>
            <pc:sldMk cId="314060714" sldId="261"/>
            <ac:cxnSpMk id="33" creationId="{107848B0-7FE3-167F-E9E6-B7B2C2391D15}"/>
          </ac:cxnSpMkLst>
        </pc:cxnChg>
        <pc:cxnChg chg="add mod">
          <ac:chgData name="ESDkagawa４" userId="8a5170df-fc50-4919-9736-ce9fb9f08e18" providerId="ADAL" clId="{A7CFE944-42E9-4AED-87E5-D1BC4E042006}" dt="2023-11-08T04:12:37.303" v="6282" actId="693"/>
          <ac:cxnSpMkLst>
            <pc:docMk/>
            <pc:sldMk cId="314060714" sldId="261"/>
            <ac:cxnSpMk id="34" creationId="{24437FDB-79ED-1508-C6EE-48C7FD1A5B97}"/>
          </ac:cxnSpMkLst>
        </pc:cxnChg>
        <pc:cxnChg chg="add mod">
          <ac:chgData name="ESDkagawa４" userId="8a5170df-fc50-4919-9736-ce9fb9f08e18" providerId="ADAL" clId="{A7CFE944-42E9-4AED-87E5-D1BC4E042006}" dt="2023-11-08T04:12:37.303" v="6282" actId="693"/>
          <ac:cxnSpMkLst>
            <pc:docMk/>
            <pc:sldMk cId="314060714" sldId="261"/>
            <ac:cxnSpMk id="35" creationId="{57365BA8-3BEF-15FE-24DE-65BF9B8FA5DC}"/>
          </ac:cxnSpMkLst>
        </pc:cxnChg>
        <pc:cxnChg chg="add mod">
          <ac:chgData name="ESDkagawa４" userId="8a5170df-fc50-4919-9736-ce9fb9f08e18" providerId="ADAL" clId="{A7CFE944-42E9-4AED-87E5-D1BC4E042006}" dt="2023-11-08T04:12:37.303" v="6282" actId="693"/>
          <ac:cxnSpMkLst>
            <pc:docMk/>
            <pc:sldMk cId="314060714" sldId="261"/>
            <ac:cxnSpMk id="36" creationId="{7EBC59FB-8C4B-431D-7295-F7BDC10BF9AD}"/>
          </ac:cxnSpMkLst>
        </pc:cxnChg>
        <pc:cxnChg chg="add mod">
          <ac:chgData name="ESDkagawa４" userId="8a5170df-fc50-4919-9736-ce9fb9f08e18" providerId="ADAL" clId="{A7CFE944-42E9-4AED-87E5-D1BC4E042006}" dt="2023-11-08T04:12:37.303" v="6282" actId="693"/>
          <ac:cxnSpMkLst>
            <pc:docMk/>
            <pc:sldMk cId="314060714" sldId="261"/>
            <ac:cxnSpMk id="38" creationId="{A3685BCE-3EBF-4853-BF1A-E393FF3905FF}"/>
          </ac:cxnSpMkLst>
        </pc:cxnChg>
        <pc:cxnChg chg="add mod">
          <ac:chgData name="ESDkagawa４" userId="8a5170df-fc50-4919-9736-ce9fb9f08e18" providerId="ADAL" clId="{A7CFE944-42E9-4AED-87E5-D1BC4E042006}" dt="2023-11-08T04:12:56.306" v="6284" actId="693"/>
          <ac:cxnSpMkLst>
            <pc:docMk/>
            <pc:sldMk cId="314060714" sldId="261"/>
            <ac:cxnSpMk id="39" creationId="{480D707F-07A6-CF94-128C-ABA8982A89E8}"/>
          </ac:cxnSpMkLst>
        </pc:cxnChg>
        <pc:cxnChg chg="add mod">
          <ac:chgData name="ESDkagawa４" userId="8a5170df-fc50-4919-9736-ce9fb9f08e18" providerId="ADAL" clId="{A7CFE944-42E9-4AED-87E5-D1BC4E042006}" dt="2023-11-08T04:39:45.021" v="6692" actId="14100"/>
          <ac:cxnSpMkLst>
            <pc:docMk/>
            <pc:sldMk cId="314060714" sldId="261"/>
            <ac:cxnSpMk id="41" creationId="{02EBB429-49F4-FF30-68DA-C2F294DA64CF}"/>
          </ac:cxnSpMkLst>
        </pc:cxnChg>
        <pc:cxnChg chg="add mod">
          <ac:chgData name="ESDkagawa４" userId="8a5170df-fc50-4919-9736-ce9fb9f08e18" providerId="ADAL" clId="{A7CFE944-42E9-4AED-87E5-D1BC4E042006}" dt="2023-11-08T04:39:57.301" v="6693" actId="14100"/>
          <ac:cxnSpMkLst>
            <pc:docMk/>
            <pc:sldMk cId="314060714" sldId="261"/>
            <ac:cxnSpMk id="42" creationId="{77785789-F95B-7EDC-5934-D28E8B701F28}"/>
          </ac:cxnSpMkLst>
        </pc:cxnChg>
        <pc:cxnChg chg="del">
          <ac:chgData name="ESDkagawa４" userId="8a5170df-fc50-4919-9736-ce9fb9f08e18" providerId="ADAL" clId="{A7CFE944-42E9-4AED-87E5-D1BC4E042006}" dt="2023-10-19T05:06:11.026" v="111" actId="478"/>
          <ac:cxnSpMkLst>
            <pc:docMk/>
            <pc:sldMk cId="314060714" sldId="261"/>
            <ac:cxnSpMk id="1087" creationId="{A6B6DAC3-68D6-7FF3-7294-7114C5DAB315}"/>
          </ac:cxnSpMkLst>
        </pc:cxnChg>
        <pc:cxnChg chg="del">
          <ac:chgData name="ESDkagawa４" userId="8a5170df-fc50-4919-9736-ce9fb9f08e18" providerId="ADAL" clId="{A7CFE944-42E9-4AED-87E5-D1BC4E042006}" dt="2023-10-19T05:06:11.026" v="111" actId="478"/>
          <ac:cxnSpMkLst>
            <pc:docMk/>
            <pc:sldMk cId="314060714" sldId="261"/>
            <ac:cxnSpMk id="2048" creationId="{9F3FA044-77ED-993A-AB28-67CF3D023F0A}"/>
          </ac:cxnSpMkLst>
        </pc:cxnChg>
      </pc:sldChg>
      <pc:sldChg chg="addSp delSp modSp add mod">
        <pc:chgData name="ESDkagawa４" userId="8a5170df-fc50-4919-9736-ce9fb9f08e18" providerId="ADAL" clId="{A7CFE944-42E9-4AED-87E5-D1BC4E042006}" dt="2023-11-08T05:35:10.027" v="6784" actId="167"/>
        <pc:sldMkLst>
          <pc:docMk/>
          <pc:sldMk cId="922201036" sldId="262"/>
        </pc:sldMkLst>
        <pc:spChg chg="add mod">
          <ac:chgData name="ESDkagawa４" userId="8a5170df-fc50-4919-9736-ce9fb9f08e18" providerId="ADAL" clId="{A7CFE944-42E9-4AED-87E5-D1BC4E042006}" dt="2023-11-08T01:33:29.675" v="4949" actId="1035"/>
          <ac:spMkLst>
            <pc:docMk/>
            <pc:sldMk cId="922201036" sldId="262"/>
            <ac:spMk id="3" creationId="{1E2DF672-53AE-C231-3570-84215990A658}"/>
          </ac:spMkLst>
        </pc:spChg>
        <pc:spChg chg="add mod ord">
          <ac:chgData name="ESDkagawa４" userId="8a5170df-fc50-4919-9736-ce9fb9f08e18" providerId="ADAL" clId="{A7CFE944-42E9-4AED-87E5-D1BC4E042006}" dt="2023-11-08T01:33:29.675" v="4949" actId="1035"/>
          <ac:spMkLst>
            <pc:docMk/>
            <pc:sldMk cId="922201036" sldId="262"/>
            <ac:spMk id="4" creationId="{28B95A10-6CE6-CE54-D864-514BA609E431}"/>
          </ac:spMkLst>
        </pc:spChg>
        <pc:spChg chg="add mod">
          <ac:chgData name="ESDkagawa４" userId="8a5170df-fc50-4919-9736-ce9fb9f08e18" providerId="ADAL" clId="{A7CFE944-42E9-4AED-87E5-D1BC4E042006}" dt="2023-11-08T01:33:29.675" v="4949" actId="1035"/>
          <ac:spMkLst>
            <pc:docMk/>
            <pc:sldMk cId="922201036" sldId="262"/>
            <ac:spMk id="5" creationId="{35DD31C0-6DF3-6A92-F3B9-6B3A251F3B8F}"/>
          </ac:spMkLst>
        </pc:spChg>
        <pc:spChg chg="add mod">
          <ac:chgData name="ESDkagawa４" userId="8a5170df-fc50-4919-9736-ce9fb9f08e18" providerId="ADAL" clId="{A7CFE944-42E9-4AED-87E5-D1BC4E042006}" dt="2023-11-08T01:39:49.586" v="5024" actId="14100"/>
          <ac:spMkLst>
            <pc:docMk/>
            <pc:sldMk cId="922201036" sldId="262"/>
            <ac:spMk id="6" creationId="{E830CD23-B7D6-A3C5-6BB2-3FF4C58BEF94}"/>
          </ac:spMkLst>
        </pc:spChg>
        <pc:spChg chg="mod">
          <ac:chgData name="ESDkagawa４" userId="8a5170df-fc50-4919-9736-ce9fb9f08e18" providerId="ADAL" clId="{A7CFE944-42E9-4AED-87E5-D1BC4E042006}" dt="2023-11-08T01:39:49.586" v="5024" actId="14100"/>
          <ac:spMkLst>
            <pc:docMk/>
            <pc:sldMk cId="922201036" sldId="262"/>
            <ac:spMk id="7" creationId="{892A26F9-CBAE-16E3-73E9-EB3FB4C2F199}"/>
          </ac:spMkLst>
        </pc:spChg>
        <pc:spChg chg="mod">
          <ac:chgData name="ESDkagawa４" userId="8a5170df-fc50-4919-9736-ce9fb9f08e18" providerId="ADAL" clId="{A7CFE944-42E9-4AED-87E5-D1BC4E042006}" dt="2023-11-08T01:39:49.586" v="5024" actId="14100"/>
          <ac:spMkLst>
            <pc:docMk/>
            <pc:sldMk cId="922201036" sldId="262"/>
            <ac:spMk id="8" creationId="{7BF64B16-DB6A-8018-91B3-32FFAE59C7F0}"/>
          </ac:spMkLst>
        </pc:spChg>
        <pc:spChg chg="add 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9" creationId="{04EBE5DD-BA79-1D50-000B-EE33C6F7B447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11" creationId="{3EC11BF9-5B48-4554-FD68-4890EAB68687}"/>
          </ac:spMkLst>
        </pc:spChg>
        <pc:spChg chg="add del mod">
          <ac:chgData name="ESDkagawa４" userId="8a5170df-fc50-4919-9736-ce9fb9f08e18" providerId="ADAL" clId="{A7CFE944-42E9-4AED-87E5-D1BC4E042006}" dt="2023-10-24T05:36:21.588" v="1563" actId="478"/>
          <ac:spMkLst>
            <pc:docMk/>
            <pc:sldMk cId="922201036" sldId="262"/>
            <ac:spMk id="12" creationId="{21B348C7-05E4-0351-C981-D934A6B3EC6B}"/>
          </ac:spMkLst>
        </pc:spChg>
        <pc:spChg chg="add mod">
          <ac:chgData name="ESDkagawa４" userId="8a5170df-fc50-4919-9736-ce9fb9f08e18" providerId="ADAL" clId="{A7CFE944-42E9-4AED-87E5-D1BC4E042006}" dt="2023-11-08T01:39:49.586" v="5024" actId="14100"/>
          <ac:spMkLst>
            <pc:docMk/>
            <pc:sldMk cId="922201036" sldId="262"/>
            <ac:spMk id="13" creationId="{D5B7CACF-0B37-5B42-ED0E-4BDE9A508225}"/>
          </ac:spMkLst>
        </pc:spChg>
        <pc:spChg chg="mod ord">
          <ac:chgData name="ESDkagawa４" userId="8a5170df-fc50-4919-9736-ce9fb9f08e18" providerId="ADAL" clId="{A7CFE944-42E9-4AED-87E5-D1BC4E042006}" dt="2023-11-06T07:01:02.300" v="4876" actId="122"/>
          <ac:spMkLst>
            <pc:docMk/>
            <pc:sldMk cId="922201036" sldId="262"/>
            <ac:spMk id="14" creationId="{035E99FE-16F3-CA80-EC51-7C965D2DF4CA}"/>
          </ac:spMkLst>
        </pc:spChg>
        <pc:spChg chg="add mod topLvl">
          <ac:chgData name="ESDkagawa４" userId="8a5170df-fc50-4919-9736-ce9fb9f08e18" providerId="ADAL" clId="{A7CFE944-42E9-4AED-87E5-D1BC4E042006}" dt="2023-11-06T07:01:23.089" v="4886" actId="1038"/>
          <ac:spMkLst>
            <pc:docMk/>
            <pc:sldMk cId="922201036" sldId="262"/>
            <ac:spMk id="15" creationId="{D17157D5-8823-769D-4B0C-D51BD277C201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18" creationId="{F7487D1D-EA04-AF86-E0FA-F81EC79C2446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" creationId="{FB3CC886-1661-6655-58C7-FC7DF1927CFA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1" creationId="{A24F47ED-5DA7-4F77-39D2-A108B6ECFED1}"/>
          </ac:spMkLst>
        </pc:spChg>
        <pc:spChg chg="add del mod">
          <ac:chgData name="ESDkagawa４" userId="8a5170df-fc50-4919-9736-ce9fb9f08e18" providerId="ADAL" clId="{A7CFE944-42E9-4AED-87E5-D1BC4E042006}" dt="2023-10-24T08:37:38.740" v="1968"/>
          <ac:spMkLst>
            <pc:docMk/>
            <pc:sldMk cId="922201036" sldId="262"/>
            <ac:spMk id="22" creationId="{31DBBBB8-F3C7-8665-BF5C-9ABB7D67AFB1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2" creationId="{4AA2C493-9F19-8FC8-F73E-0CA6A6F5085D}"/>
          </ac:spMkLst>
        </pc:spChg>
        <pc:spChg chg="add del">
          <ac:chgData name="ESDkagawa４" userId="8a5170df-fc50-4919-9736-ce9fb9f08e18" providerId="ADAL" clId="{A7CFE944-42E9-4AED-87E5-D1BC4E042006}" dt="2023-10-24T08:26:58.594" v="1898"/>
          <ac:spMkLst>
            <pc:docMk/>
            <pc:sldMk cId="922201036" sldId="262"/>
            <ac:spMk id="23" creationId="{E9A3CC2C-0422-5450-E10E-BF78F6B1FD30}"/>
          </ac:spMkLst>
        </pc:spChg>
        <pc:spChg chg="mod">
          <ac:chgData name="ESDkagawa４" userId="8a5170df-fc50-4919-9736-ce9fb9f08e18" providerId="ADAL" clId="{A7CFE944-42E9-4AED-87E5-D1BC4E042006}" dt="2023-10-24T08:27:14.922" v="1900"/>
          <ac:spMkLst>
            <pc:docMk/>
            <pc:sldMk cId="922201036" sldId="262"/>
            <ac:spMk id="24" creationId="{BAA5CD4B-7DE7-5BFE-47E4-618B5FD675F8}"/>
          </ac:spMkLst>
        </pc:spChg>
        <pc:spChg chg="mod">
          <ac:chgData name="ESDkagawa４" userId="8a5170df-fc50-4919-9736-ce9fb9f08e18" providerId="ADAL" clId="{A7CFE944-42E9-4AED-87E5-D1BC4E042006}" dt="2023-10-24T08:35:26.413" v="1916"/>
          <ac:spMkLst>
            <pc:docMk/>
            <pc:sldMk cId="922201036" sldId="262"/>
            <ac:spMk id="25" creationId="{4E1065D4-7C3E-84BC-0242-5CAF41F56F59}"/>
          </ac:spMkLst>
        </pc:spChg>
        <pc:spChg chg="mod">
          <ac:chgData name="ESDkagawa４" userId="8a5170df-fc50-4919-9736-ce9fb9f08e18" providerId="ADAL" clId="{A7CFE944-42E9-4AED-87E5-D1BC4E042006}" dt="2023-11-08T01:39:49.586" v="5024" actId="14100"/>
          <ac:spMkLst>
            <pc:docMk/>
            <pc:sldMk cId="922201036" sldId="262"/>
            <ac:spMk id="25" creationId="{575887D0-37C0-F1AF-A13E-0BE4D3D4CA03}"/>
          </ac:spMkLst>
        </pc:spChg>
        <pc:spChg chg="mod">
          <ac:chgData name="ESDkagawa４" userId="8a5170df-fc50-4919-9736-ce9fb9f08e18" providerId="ADAL" clId="{A7CFE944-42E9-4AED-87E5-D1BC4E042006}" dt="2023-11-08T01:39:49.586" v="5024" actId="14100"/>
          <ac:spMkLst>
            <pc:docMk/>
            <pc:sldMk cId="922201036" sldId="262"/>
            <ac:spMk id="26" creationId="{10A73D3E-8A4A-D84A-45E2-4A2B414AC990}"/>
          </ac:spMkLst>
        </pc:spChg>
        <pc:spChg chg="add mod">
          <ac:chgData name="ESDkagawa４" userId="8a5170df-fc50-4919-9736-ce9fb9f08e18" providerId="ADAL" clId="{A7CFE944-42E9-4AED-87E5-D1BC4E042006}" dt="2023-11-02T05:34:04.868" v="3617" actId="571"/>
          <ac:spMkLst>
            <pc:docMk/>
            <pc:sldMk cId="922201036" sldId="262"/>
            <ac:spMk id="27" creationId="{12522D7D-95AE-73ED-D234-8B3DC5B5F030}"/>
          </ac:spMkLst>
        </pc:spChg>
        <pc:spChg chg="add mod">
          <ac:chgData name="ESDkagawa４" userId="8a5170df-fc50-4919-9736-ce9fb9f08e18" providerId="ADAL" clId="{A7CFE944-42E9-4AED-87E5-D1BC4E042006}" dt="2023-11-08T01:58:01.222" v="5046" actId="571"/>
          <ac:spMkLst>
            <pc:docMk/>
            <pc:sldMk cId="922201036" sldId="262"/>
            <ac:spMk id="27" creationId="{1DAD5F4E-6DC8-2621-2FF4-720B32AE462C}"/>
          </ac:spMkLst>
        </pc:spChg>
        <pc:spChg chg="add mod">
          <ac:chgData name="ESDkagawa４" userId="8a5170df-fc50-4919-9736-ce9fb9f08e18" providerId="ADAL" clId="{A7CFE944-42E9-4AED-87E5-D1BC4E042006}" dt="2023-11-08T01:33:29.675" v="4949" actId="1035"/>
          <ac:spMkLst>
            <pc:docMk/>
            <pc:sldMk cId="922201036" sldId="262"/>
            <ac:spMk id="29" creationId="{5018832F-EF2B-138A-E17E-9FAF00296784}"/>
          </ac:spMkLst>
        </pc:spChg>
        <pc:spChg chg="add mod">
          <ac:chgData name="ESDkagawa４" userId="8a5170df-fc50-4919-9736-ce9fb9f08e18" providerId="ADAL" clId="{A7CFE944-42E9-4AED-87E5-D1BC4E042006}" dt="2023-11-08T01:33:29.675" v="4949" actId="1035"/>
          <ac:spMkLst>
            <pc:docMk/>
            <pc:sldMk cId="922201036" sldId="262"/>
            <ac:spMk id="30" creationId="{62255FB1-A306-E362-8FF9-E48E20BF8D2B}"/>
          </ac:spMkLst>
        </pc:spChg>
        <pc:spChg chg="add mod">
          <ac:chgData name="ESDkagawa４" userId="8a5170df-fc50-4919-9736-ce9fb9f08e18" providerId="ADAL" clId="{A7CFE944-42E9-4AED-87E5-D1BC4E042006}" dt="2023-11-08T01:33:21.744" v="4943" actId="1035"/>
          <ac:spMkLst>
            <pc:docMk/>
            <pc:sldMk cId="922201036" sldId="262"/>
            <ac:spMk id="31" creationId="{38213E70-01B6-161D-19FC-9FB51995BE79}"/>
          </ac:spMkLst>
        </pc:spChg>
        <pc:spChg chg="add mod">
          <ac:chgData name="ESDkagawa４" userId="8a5170df-fc50-4919-9736-ce9fb9f08e18" providerId="ADAL" clId="{A7CFE944-42E9-4AED-87E5-D1BC4E042006}" dt="2023-11-08T01:33:29.675" v="4949" actId="1035"/>
          <ac:spMkLst>
            <pc:docMk/>
            <pc:sldMk cId="922201036" sldId="262"/>
            <ac:spMk id="32" creationId="{F67453D6-BD0E-2A8A-0391-479D9831DD0A}"/>
          </ac:spMkLst>
        </pc:spChg>
        <pc:spChg chg="mod">
          <ac:chgData name="ESDkagawa４" userId="8a5170df-fc50-4919-9736-ce9fb9f08e18" providerId="ADAL" clId="{A7CFE944-42E9-4AED-87E5-D1BC4E042006}" dt="2023-11-08T01:39:49.586" v="5024" actId="14100"/>
          <ac:spMkLst>
            <pc:docMk/>
            <pc:sldMk cId="922201036" sldId="262"/>
            <ac:spMk id="34" creationId="{3386475C-6BD5-C618-B886-F6BCC4030108}"/>
          </ac:spMkLst>
        </pc:spChg>
        <pc:spChg chg="mod">
          <ac:chgData name="ESDkagawa４" userId="8a5170df-fc50-4919-9736-ce9fb9f08e18" providerId="ADAL" clId="{A7CFE944-42E9-4AED-87E5-D1BC4E042006}" dt="2023-11-08T01:39:49.586" v="5024" actId="14100"/>
          <ac:spMkLst>
            <pc:docMk/>
            <pc:sldMk cId="922201036" sldId="262"/>
            <ac:spMk id="35" creationId="{7B720374-514E-CC61-4AF8-9C7228B35246}"/>
          </ac:spMkLst>
        </pc:spChg>
        <pc:spChg chg="add del">
          <ac:chgData name="ESDkagawa４" userId="8a5170df-fc50-4919-9736-ce9fb9f08e18" providerId="ADAL" clId="{A7CFE944-42E9-4AED-87E5-D1BC4E042006}" dt="2023-11-07T08:54:59.748" v="4909" actId="22"/>
          <ac:spMkLst>
            <pc:docMk/>
            <pc:sldMk cId="922201036" sldId="262"/>
            <ac:spMk id="39" creationId="{807278BE-A467-B413-99EA-25FD5B36919E}"/>
          </ac:spMkLst>
        </pc:spChg>
        <pc:spChg chg="mod topLvl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40" creationId="{300E6890-DB57-4C2C-AA0F-208058B2512E}"/>
          </ac:spMkLst>
        </pc:spChg>
        <pc:spChg chg="add mod">
          <ac:chgData name="ESDkagawa４" userId="8a5170df-fc50-4919-9736-ce9fb9f08e18" providerId="ADAL" clId="{A7CFE944-42E9-4AED-87E5-D1BC4E042006}" dt="2023-11-08T01:35:11.597" v="4997"/>
          <ac:spMkLst>
            <pc:docMk/>
            <pc:sldMk cId="922201036" sldId="262"/>
            <ac:spMk id="41" creationId="{10AC4CA0-6F96-C1ED-96F8-7467F45D2379}"/>
          </ac:spMkLst>
        </pc:spChg>
        <pc:spChg chg="add mod">
          <ac:chgData name="ESDkagawa４" userId="8a5170df-fc50-4919-9736-ce9fb9f08e18" providerId="ADAL" clId="{A7CFE944-42E9-4AED-87E5-D1BC4E042006}" dt="2023-11-06T07:00:42.332" v="4873" actId="571"/>
          <ac:spMkLst>
            <pc:docMk/>
            <pc:sldMk cId="922201036" sldId="262"/>
            <ac:spMk id="43" creationId="{3C1EC1F2-8162-6500-5B5A-FB07FD70C01A}"/>
          </ac:spMkLst>
        </pc:spChg>
        <pc:spChg chg="add mod">
          <ac:chgData name="ESDkagawa４" userId="8a5170df-fc50-4919-9736-ce9fb9f08e18" providerId="ADAL" clId="{A7CFE944-42E9-4AED-87E5-D1BC4E042006}" dt="2023-11-06T07:00:42.332" v="4873" actId="571"/>
          <ac:spMkLst>
            <pc:docMk/>
            <pc:sldMk cId="922201036" sldId="262"/>
            <ac:spMk id="44" creationId="{53C76E4A-1670-D2FF-F564-8B9B2C6E0073}"/>
          </ac:spMkLst>
        </pc:spChg>
        <pc:spChg chg="add del mod">
          <ac:chgData name="ESDkagawa４" userId="8a5170df-fc50-4919-9736-ce9fb9f08e18" providerId="ADAL" clId="{A7CFE944-42E9-4AED-87E5-D1BC4E042006}" dt="2023-11-07T08:55:34.574" v="4912" actId="478"/>
          <ac:spMkLst>
            <pc:docMk/>
            <pc:sldMk cId="922201036" sldId="262"/>
            <ac:spMk id="44" creationId="{BA4FC284-2EC4-BD60-5730-D345B9671ED6}"/>
          </ac:spMkLst>
        </pc:spChg>
        <pc:spChg chg="add mod">
          <ac:chgData name="ESDkagawa４" userId="8a5170df-fc50-4919-9736-ce9fb9f08e18" providerId="ADAL" clId="{A7CFE944-42E9-4AED-87E5-D1BC4E042006}" dt="2023-11-08T01:41:59.981" v="5045" actId="1036"/>
          <ac:spMkLst>
            <pc:docMk/>
            <pc:sldMk cId="922201036" sldId="262"/>
            <ac:spMk id="45" creationId="{1874AEE6-EB7D-B1FA-8A21-E5D1EA8B0E9D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1071" creationId="{2FBB692A-5E40-61B2-8BB3-C81808E53088}"/>
          </ac:spMkLst>
        </pc:spChg>
        <pc:spChg chg="del">
          <ac:chgData name="ESDkagawa４" userId="8a5170df-fc50-4919-9736-ce9fb9f08e18" providerId="ADAL" clId="{A7CFE944-42E9-4AED-87E5-D1BC4E042006}" dt="2023-10-26T05:29:56.038" v="2355" actId="478"/>
          <ac:spMkLst>
            <pc:docMk/>
            <pc:sldMk cId="922201036" sldId="262"/>
            <ac:spMk id="1074" creationId="{160E54C1-1F3C-54EF-BAD4-1323D113D478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1076" creationId="{28EAEB6F-7A68-1F7B-293C-6A9F1CA47A2A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1077" creationId="{9286A2CF-9C07-6AC1-B636-A4AF98E1AFD8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1078" creationId="{3779EF47-08EA-2CD5-C106-7CDE43649940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1080" creationId="{D01DB9AD-5025-2463-3DB2-FA755C17756E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1081" creationId="{FC8438DB-E40C-13DE-B3D4-0D5A8F14E151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1082" creationId="{5C3A9F8C-0F0B-3CE3-A9E9-C2535D248FF9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1083" creationId="{71AE6938-4409-1D00-6A52-E5D11A32D1FC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1085" creationId="{FF8E4528-D186-7CE1-FED8-4C5D09328C3D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1086" creationId="{8C6AC496-AE53-1D03-B8D5-DA23C6E5CCAD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49" creationId="{15C2828F-65D3-FC97-9BA4-E21058BBDE51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50" creationId="{F6C3B799-8E81-6330-6A53-058D167907DD}"/>
          </ac:spMkLst>
        </pc:spChg>
        <pc:spChg chg="del mod">
          <ac:chgData name="ESDkagawa４" userId="8a5170df-fc50-4919-9736-ce9fb9f08e18" providerId="ADAL" clId="{A7CFE944-42E9-4AED-87E5-D1BC4E042006}" dt="2023-10-26T06:03:53.855" v="2742" actId="478"/>
          <ac:spMkLst>
            <pc:docMk/>
            <pc:sldMk cId="922201036" sldId="262"/>
            <ac:spMk id="2052" creationId="{30255862-2968-DE24-A4E5-4E9DD80AD624}"/>
          </ac:spMkLst>
        </pc:spChg>
        <pc:spChg chg="mod topLvl">
          <ac:chgData name="ESDkagawa４" userId="8a5170df-fc50-4919-9736-ce9fb9f08e18" providerId="ADAL" clId="{A7CFE944-42E9-4AED-87E5-D1BC4E042006}" dt="2023-11-08T01:39:49.586" v="5024" actId="14100"/>
          <ac:spMkLst>
            <pc:docMk/>
            <pc:sldMk cId="922201036" sldId="262"/>
            <ac:spMk id="2053" creationId="{613AB651-59C5-7671-279D-3CD58BF49443}"/>
          </ac:spMkLst>
        </pc:spChg>
        <pc:spChg chg="del mod">
          <ac:chgData name="ESDkagawa４" userId="8a5170df-fc50-4919-9736-ce9fb9f08e18" providerId="ADAL" clId="{A7CFE944-42E9-4AED-87E5-D1BC4E042006}" dt="2023-10-26T05:30:15.956" v="2358" actId="478"/>
          <ac:spMkLst>
            <pc:docMk/>
            <pc:sldMk cId="922201036" sldId="262"/>
            <ac:spMk id="2054" creationId="{B7ED6397-7399-2874-F103-36EB83DDA896}"/>
          </ac:spMkLst>
        </pc:spChg>
        <pc:spChg chg="mod">
          <ac:chgData name="ESDkagawa４" userId="8a5170df-fc50-4919-9736-ce9fb9f08e18" providerId="ADAL" clId="{A7CFE944-42E9-4AED-87E5-D1BC4E042006}" dt="2023-11-08T01:58:15.381" v="5048" actId="14100"/>
          <ac:spMkLst>
            <pc:docMk/>
            <pc:sldMk cId="922201036" sldId="262"/>
            <ac:spMk id="2055" creationId="{E4E72F1B-FAC8-EBDE-6F91-F1104CC898B4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56" creationId="{77A5F782-6116-F035-D322-B8A34DB0FCAF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57" creationId="{ECB8B2BB-34FD-2080-D641-29A850B688E1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58" creationId="{918325E9-2ED6-A6F7-1DDE-C58EE51B0E9C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63" creationId="{F67D5A1F-5725-5C07-7D47-AC9FD871DAA7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64" creationId="{62B18478-E2A4-1D14-DAB4-7234B3F20EDB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65" creationId="{2706C5EA-1D65-7A9E-B3B5-72C29663D2BE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66" creationId="{D8E07A89-9C3F-2633-EFE6-E18ACA38B3CD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67" creationId="{D99092E2-5700-2882-C44E-2175C7D15E4B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68" creationId="{EA604525-3E18-A8F8-7D85-49DC0D762558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69" creationId="{A0DC967D-97AB-A20F-CB40-3497CA88A8E3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70" creationId="{BE65D8B0-974E-F350-4D09-010D6AACF045}"/>
          </ac:spMkLst>
        </pc:spChg>
        <pc:spChg chg="del">
          <ac:chgData name="ESDkagawa４" userId="8a5170df-fc50-4919-9736-ce9fb9f08e18" providerId="ADAL" clId="{A7CFE944-42E9-4AED-87E5-D1BC4E042006}" dt="2023-10-26T08:37:28.533" v="2834" actId="478"/>
          <ac:spMkLst>
            <pc:docMk/>
            <pc:sldMk cId="922201036" sldId="262"/>
            <ac:spMk id="2071" creationId="{E92FDADD-29E1-44D5-74A6-F651BE13BDC1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72" creationId="{9AEE1A58-AFDC-19D8-4871-322D307F2008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73" creationId="{65B60511-FEB3-9E52-F3D1-B21734FAEE59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76" creationId="{E21A4D57-6EAB-D309-16FF-B01962A2CE5D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77" creationId="{603D073E-3CF3-09F6-86D7-3F56181D9E7C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78" creationId="{AF733987-8C2D-08EC-4E63-216A4C7B1120}"/>
          </ac:spMkLst>
        </pc:spChg>
        <pc:spChg chg="del">
          <ac:chgData name="ESDkagawa４" userId="8a5170df-fc50-4919-9736-ce9fb9f08e18" providerId="ADAL" clId="{A7CFE944-42E9-4AED-87E5-D1BC4E042006}" dt="2023-10-26T08:37:22.248" v="2833" actId="478"/>
          <ac:spMkLst>
            <pc:docMk/>
            <pc:sldMk cId="922201036" sldId="262"/>
            <ac:spMk id="2079" creationId="{4F12CD1C-BF94-0428-2741-4FF4FE37612B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81" creationId="{745C85E0-5BD5-06C2-BA0D-A16F46BC0BD5}"/>
          </ac:spMkLst>
        </pc:spChg>
        <pc:spChg chg="del">
          <ac:chgData name="ESDkagawa４" userId="8a5170df-fc50-4919-9736-ce9fb9f08e18" providerId="ADAL" clId="{A7CFE944-42E9-4AED-87E5-D1BC4E042006}" dt="2023-10-26T08:37:18.250" v="2832" actId="478"/>
          <ac:spMkLst>
            <pc:docMk/>
            <pc:sldMk cId="922201036" sldId="262"/>
            <ac:spMk id="2082" creationId="{5A8FDE61-F4B9-F287-94EC-374A7EA9814B}"/>
          </ac:spMkLst>
        </pc:spChg>
        <pc:spChg chg="del">
          <ac:chgData name="ESDkagawa４" userId="8a5170df-fc50-4919-9736-ce9fb9f08e18" providerId="ADAL" clId="{A7CFE944-42E9-4AED-87E5-D1BC4E042006}" dt="2023-10-26T08:37:13.260" v="2831" actId="478"/>
          <ac:spMkLst>
            <pc:docMk/>
            <pc:sldMk cId="922201036" sldId="262"/>
            <ac:spMk id="2083" creationId="{DAF77A79-2F6A-A82B-A9DF-B580B86081C2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84" creationId="{64DC557D-B4BE-4762-46EB-E93928567F32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85" creationId="{B794068F-E554-DEAB-6E73-E78B59624D25}"/>
          </ac:spMkLst>
        </pc:spChg>
        <pc:spChg chg="mod">
          <ac:chgData name="ESDkagawa４" userId="8a5170df-fc50-4919-9736-ce9fb9f08e18" providerId="ADAL" clId="{A7CFE944-42E9-4AED-87E5-D1BC4E042006}" dt="2023-11-08T02:07:27.409" v="5169"/>
          <ac:spMkLst>
            <pc:docMk/>
            <pc:sldMk cId="922201036" sldId="262"/>
            <ac:spMk id="2086" creationId="{F1B6181C-DA99-E9EE-8F93-ABBA099A0BF7}"/>
          </ac:spMkLst>
        </pc:spChg>
        <pc:spChg chg="mod">
          <ac:chgData name="ESDkagawa４" userId="8a5170df-fc50-4919-9736-ce9fb9f08e18" providerId="ADAL" clId="{A7CFE944-42E9-4AED-87E5-D1BC4E042006}" dt="2023-11-06T06:48:07.290" v="4465" actId="1076"/>
          <ac:spMkLst>
            <pc:docMk/>
            <pc:sldMk cId="922201036" sldId="262"/>
            <ac:spMk id="2087" creationId="{E6F3C732-6567-840F-DE77-2A9DD5AAB913}"/>
          </ac:spMkLst>
        </pc:spChg>
        <pc:grpChg chg="del mod">
          <ac:chgData name="ESDkagawa４" userId="8a5170df-fc50-4919-9736-ce9fb9f08e18" providerId="ADAL" clId="{A7CFE944-42E9-4AED-87E5-D1BC4E042006}" dt="2023-10-25T07:38:22.815" v="2330" actId="478"/>
          <ac:grpSpMkLst>
            <pc:docMk/>
            <pc:sldMk cId="922201036" sldId="262"/>
            <ac:grpSpMk id="3" creationId="{9683BADB-90F3-D7B2-FBFE-663A115A4D48}"/>
          </ac:grpSpMkLst>
        </pc:grpChg>
        <pc:grpChg chg="mod">
          <ac:chgData name="ESDkagawa４" userId="8a5170df-fc50-4919-9736-ce9fb9f08e18" providerId="ADAL" clId="{A7CFE944-42E9-4AED-87E5-D1BC4E042006}" dt="2023-11-08T01:39:49.586" v="5024" actId="14100"/>
          <ac:grpSpMkLst>
            <pc:docMk/>
            <pc:sldMk cId="922201036" sldId="262"/>
            <ac:grpSpMk id="10" creationId="{7A9555DF-03E5-56AE-BE79-675C7BD84963}"/>
          </ac:grpSpMkLst>
        </pc:grpChg>
        <pc:grpChg chg="add mod">
          <ac:chgData name="ESDkagawa４" userId="8a5170df-fc50-4919-9736-ce9fb9f08e18" providerId="ADAL" clId="{A7CFE944-42E9-4AED-87E5-D1BC4E042006}" dt="2023-11-06T06:48:07.290" v="4465" actId="1076"/>
          <ac:grpSpMkLst>
            <pc:docMk/>
            <pc:sldMk cId="922201036" sldId="262"/>
            <ac:grpSpMk id="17" creationId="{1016975C-357E-0536-4E9D-7A29ECDD9594}"/>
          </ac:grpSpMkLst>
        </pc:grpChg>
        <pc:grpChg chg="add del mod">
          <ac:chgData name="ESDkagawa４" userId="8a5170df-fc50-4919-9736-ce9fb9f08e18" providerId="ADAL" clId="{A7CFE944-42E9-4AED-87E5-D1BC4E042006}" dt="2023-10-24T08:17:35.327" v="1870" actId="165"/>
          <ac:grpSpMkLst>
            <pc:docMk/>
            <pc:sldMk cId="922201036" sldId="262"/>
            <ac:grpSpMk id="17" creationId="{FC822DC6-6E76-CE0A-1426-4D8446CE58F6}"/>
          </ac:grpSpMkLst>
        </pc:grpChg>
        <pc:grpChg chg="add del mod">
          <ac:chgData name="ESDkagawa４" userId="8a5170df-fc50-4919-9736-ce9fb9f08e18" providerId="ADAL" clId="{A7CFE944-42E9-4AED-87E5-D1BC4E042006}" dt="2023-10-24T08:15:22.928" v="1833" actId="165"/>
          <ac:grpSpMkLst>
            <pc:docMk/>
            <pc:sldMk cId="922201036" sldId="262"/>
            <ac:grpSpMk id="18" creationId="{20222BFF-EC1A-1521-1BC8-29F0A8A94DC1}"/>
          </ac:grpSpMkLst>
        </pc:grpChg>
        <pc:grpChg chg="add mod">
          <ac:chgData name="ESDkagawa４" userId="8a5170df-fc50-4919-9736-ce9fb9f08e18" providerId="ADAL" clId="{A7CFE944-42E9-4AED-87E5-D1BC4E042006}" dt="2023-11-06T06:48:07.290" v="4465" actId="1076"/>
          <ac:grpSpMkLst>
            <pc:docMk/>
            <pc:sldMk cId="922201036" sldId="262"/>
            <ac:grpSpMk id="19" creationId="{AE06AD6D-3CAD-A5D9-8304-816F3236B25C}"/>
          </ac:grpSpMkLst>
        </pc:grpChg>
        <pc:grpChg chg="add mod">
          <ac:chgData name="ESDkagawa４" userId="8a5170df-fc50-4919-9736-ce9fb9f08e18" providerId="ADAL" clId="{A7CFE944-42E9-4AED-87E5-D1BC4E042006}" dt="2023-11-08T01:39:49.586" v="5024" actId="14100"/>
          <ac:grpSpMkLst>
            <pc:docMk/>
            <pc:sldMk cId="922201036" sldId="262"/>
            <ac:grpSpMk id="23" creationId="{F5A62968-A56D-1BB8-B350-9D5F661DBABB}"/>
          </ac:grpSpMkLst>
        </pc:grpChg>
        <pc:grpChg chg="add mod">
          <ac:chgData name="ESDkagawa４" userId="8a5170df-fc50-4919-9736-ce9fb9f08e18" providerId="ADAL" clId="{A7CFE944-42E9-4AED-87E5-D1BC4E042006}" dt="2023-11-08T01:39:49.586" v="5024" actId="14100"/>
          <ac:grpSpMkLst>
            <pc:docMk/>
            <pc:sldMk cId="922201036" sldId="262"/>
            <ac:grpSpMk id="24" creationId="{2D21FB90-48DC-714A-1B18-2BC2E52C6425}"/>
          </ac:grpSpMkLst>
        </pc:grpChg>
        <pc:grpChg chg="add mod">
          <ac:chgData name="ESDkagawa４" userId="8a5170df-fc50-4919-9736-ce9fb9f08e18" providerId="ADAL" clId="{A7CFE944-42E9-4AED-87E5-D1BC4E042006}" dt="2023-11-06T06:50:02.608" v="4528" actId="164"/>
          <ac:grpSpMkLst>
            <pc:docMk/>
            <pc:sldMk cId="922201036" sldId="262"/>
            <ac:grpSpMk id="27" creationId="{6ECF0566-2523-69A3-1345-F7B724A0FBA0}"/>
          </ac:grpSpMkLst>
        </pc:grpChg>
        <pc:grpChg chg="add mod topLvl">
          <ac:chgData name="ESDkagawa４" userId="8a5170df-fc50-4919-9736-ce9fb9f08e18" providerId="ADAL" clId="{A7CFE944-42E9-4AED-87E5-D1BC4E042006}" dt="2023-11-08T01:39:49.586" v="5024" actId="14100"/>
          <ac:grpSpMkLst>
            <pc:docMk/>
            <pc:sldMk cId="922201036" sldId="262"/>
            <ac:grpSpMk id="33" creationId="{DB1600F9-6BA0-F04B-4010-41F88A3B0B5C}"/>
          </ac:grpSpMkLst>
        </pc:grpChg>
        <pc:grpChg chg="add del mod">
          <ac:chgData name="ESDkagawa４" userId="8a5170df-fc50-4919-9736-ce9fb9f08e18" providerId="ADAL" clId="{A7CFE944-42E9-4AED-87E5-D1BC4E042006}" dt="2023-11-06T06:50:17.231" v="4533" actId="165"/>
          <ac:grpSpMkLst>
            <pc:docMk/>
            <pc:sldMk cId="922201036" sldId="262"/>
            <ac:grpSpMk id="39" creationId="{D2BA5E14-C5A0-AC4D-A0DB-D5C1BBE8CB02}"/>
          </ac:grpSpMkLst>
        </pc:grpChg>
        <pc:grpChg chg="add mod">
          <ac:chgData name="ESDkagawa４" userId="8a5170df-fc50-4919-9736-ce9fb9f08e18" providerId="ADAL" clId="{A7CFE944-42E9-4AED-87E5-D1BC4E042006}" dt="2023-11-08T01:39:49.586" v="5024" actId="14100"/>
          <ac:grpSpMkLst>
            <pc:docMk/>
            <pc:sldMk cId="922201036" sldId="262"/>
            <ac:grpSpMk id="42" creationId="{43744352-3B09-C877-7A4F-875D30A153E3}"/>
          </ac:grpSpMkLst>
        </pc:grpChg>
        <pc:grpChg chg="mod">
          <ac:chgData name="ESDkagawa４" userId="8a5170df-fc50-4919-9736-ce9fb9f08e18" providerId="ADAL" clId="{A7CFE944-42E9-4AED-87E5-D1BC4E042006}" dt="2023-11-06T06:48:07.290" v="4465" actId="1076"/>
          <ac:grpSpMkLst>
            <pc:docMk/>
            <pc:sldMk cId="922201036" sldId="262"/>
            <ac:grpSpMk id="2075" creationId="{C0485742-FED2-C18F-B1E4-4C89387776F0}"/>
          </ac:grpSpMkLst>
        </pc:grpChg>
        <pc:grpChg chg="mod topLvl">
          <ac:chgData name="ESDkagawa４" userId="8a5170df-fc50-4919-9736-ce9fb9f08e18" providerId="ADAL" clId="{A7CFE944-42E9-4AED-87E5-D1BC4E042006}" dt="2023-11-06T06:48:07.290" v="4465" actId="1076"/>
          <ac:grpSpMkLst>
            <pc:docMk/>
            <pc:sldMk cId="922201036" sldId="262"/>
            <ac:grpSpMk id="2088" creationId="{5D30C686-2ED0-336D-40E7-EEBB5E695D7D}"/>
          </ac:grpSpMkLst>
        </pc:grpChg>
        <pc:picChg chg="mod">
          <ac:chgData name="ESDkagawa４" userId="8a5170df-fc50-4919-9736-ce9fb9f08e18" providerId="ADAL" clId="{A7CFE944-42E9-4AED-87E5-D1BC4E042006}" dt="2023-11-06T06:48:07.290" v="4465" actId="1076"/>
          <ac:picMkLst>
            <pc:docMk/>
            <pc:sldMk cId="922201036" sldId="262"/>
            <ac:picMk id="2" creationId="{526EA2ED-432F-C233-1A1F-D70411A1EE0E}"/>
          </ac:picMkLst>
        </pc:picChg>
        <pc:picChg chg="add mod">
          <ac:chgData name="ESDkagawa４" userId="8a5170df-fc50-4919-9736-ce9fb9f08e18" providerId="ADAL" clId="{A7CFE944-42E9-4AED-87E5-D1BC4E042006}" dt="2023-11-06T06:48:07.290" v="4465" actId="1076"/>
          <ac:picMkLst>
            <pc:docMk/>
            <pc:sldMk cId="922201036" sldId="262"/>
            <ac:picMk id="12" creationId="{34BD7381-11E3-CEEE-0F33-85CD64E80BE9}"/>
          </ac:picMkLst>
        </pc:picChg>
        <pc:picChg chg="add del mod ord topLvl modCrop">
          <ac:chgData name="ESDkagawa４" userId="8a5170df-fc50-4919-9736-ce9fb9f08e18" providerId="ADAL" clId="{A7CFE944-42E9-4AED-87E5-D1BC4E042006}" dt="2023-11-08T05:35:02.206" v="6782" actId="478"/>
          <ac:picMkLst>
            <pc:docMk/>
            <pc:sldMk cId="922201036" sldId="262"/>
            <ac:picMk id="16" creationId="{DC5E3556-C731-3DB9-519E-46705BC2162D}"/>
          </ac:picMkLst>
        </pc:picChg>
        <pc:picChg chg="add del mod">
          <ac:chgData name="ESDkagawa４" userId="8a5170df-fc50-4919-9736-ce9fb9f08e18" providerId="ADAL" clId="{A7CFE944-42E9-4AED-87E5-D1BC4E042006}" dt="2023-10-24T08:37:38.740" v="1968"/>
          <ac:picMkLst>
            <pc:docMk/>
            <pc:sldMk cId="922201036" sldId="262"/>
            <ac:picMk id="21" creationId="{91C6A0B6-435B-D0EE-89B0-45E7CD6F4050}"/>
          </ac:picMkLst>
        </pc:picChg>
        <pc:picChg chg="mod">
          <ac:chgData name="ESDkagawa４" userId="8a5170df-fc50-4919-9736-ce9fb9f08e18" providerId="ADAL" clId="{A7CFE944-42E9-4AED-87E5-D1BC4E042006}" dt="2023-10-24T08:35:52.074" v="1918"/>
          <ac:picMkLst>
            <pc:docMk/>
            <pc:sldMk cId="922201036" sldId="262"/>
            <ac:picMk id="26" creationId="{B58807CD-2FDC-7F9C-101F-CB6342DCB194}"/>
          </ac:picMkLst>
        </pc:picChg>
        <pc:picChg chg="mod">
          <ac:chgData name="ESDkagawa４" userId="8a5170df-fc50-4919-9736-ce9fb9f08e18" providerId="ADAL" clId="{A7CFE944-42E9-4AED-87E5-D1BC4E042006}" dt="2023-10-24T08:37:22.109" v="1952"/>
          <ac:picMkLst>
            <pc:docMk/>
            <pc:sldMk cId="922201036" sldId="262"/>
            <ac:picMk id="27" creationId="{5058DFE0-BED2-E9B7-D762-CFCE3610CB26}"/>
          </ac:picMkLst>
        </pc:picChg>
        <pc:picChg chg="mod">
          <ac:chgData name="ESDkagawa４" userId="8a5170df-fc50-4919-9736-ce9fb9f08e18" providerId="ADAL" clId="{A7CFE944-42E9-4AED-87E5-D1BC4E042006}" dt="2023-11-08T01:33:29.675" v="4949" actId="1035"/>
          <ac:picMkLst>
            <pc:docMk/>
            <pc:sldMk cId="922201036" sldId="262"/>
            <ac:picMk id="28" creationId="{E565C3D3-500A-E0EC-01D9-8A6BD11D1530}"/>
          </ac:picMkLst>
        </pc:picChg>
        <pc:picChg chg="add mod">
          <ac:chgData name="ESDkagawa４" userId="8a5170df-fc50-4919-9736-ce9fb9f08e18" providerId="ADAL" clId="{A7CFE944-42E9-4AED-87E5-D1BC4E042006}" dt="2023-11-06T06:48:59.467" v="4507" actId="1038"/>
          <ac:picMkLst>
            <pc:docMk/>
            <pc:sldMk cId="922201036" sldId="262"/>
            <ac:picMk id="36" creationId="{41517E58-6AF6-5F2B-0B39-24F12A4F02FA}"/>
          </ac:picMkLst>
        </pc:picChg>
        <pc:picChg chg="add mod">
          <ac:chgData name="ESDkagawa４" userId="8a5170df-fc50-4919-9736-ce9fb9f08e18" providerId="ADAL" clId="{A7CFE944-42E9-4AED-87E5-D1BC4E042006}" dt="2023-11-06T06:48:07.290" v="4465" actId="1076"/>
          <ac:picMkLst>
            <pc:docMk/>
            <pc:sldMk cId="922201036" sldId="262"/>
            <ac:picMk id="37" creationId="{F3CD06C6-F899-2445-7F09-307A7E0302D8}"/>
          </ac:picMkLst>
        </pc:picChg>
        <pc:picChg chg="add mod">
          <ac:chgData name="ESDkagawa４" userId="8a5170df-fc50-4919-9736-ce9fb9f08e18" providerId="ADAL" clId="{A7CFE944-42E9-4AED-87E5-D1BC4E042006}" dt="2023-11-06T06:48:07.290" v="4465" actId="1076"/>
          <ac:picMkLst>
            <pc:docMk/>
            <pc:sldMk cId="922201036" sldId="262"/>
            <ac:picMk id="38" creationId="{502BC222-2F30-492C-CF6D-0DD4ECA8EDA5}"/>
          </ac:picMkLst>
        </pc:picChg>
        <pc:picChg chg="add del mod">
          <ac:chgData name="ESDkagawa４" userId="8a5170df-fc50-4919-9736-ce9fb9f08e18" providerId="ADAL" clId="{A7CFE944-42E9-4AED-87E5-D1BC4E042006}" dt="2023-11-08T05:35:00.693" v="6781"/>
          <ac:picMkLst>
            <pc:docMk/>
            <pc:sldMk cId="922201036" sldId="262"/>
            <ac:picMk id="39" creationId="{64414F15-6504-512B-6887-119BE082D514}"/>
          </ac:picMkLst>
        </pc:picChg>
        <pc:picChg chg="add mod ord">
          <ac:chgData name="ESDkagawa４" userId="8a5170df-fc50-4919-9736-ce9fb9f08e18" providerId="ADAL" clId="{A7CFE944-42E9-4AED-87E5-D1BC4E042006}" dt="2023-11-08T05:35:10.027" v="6784" actId="167"/>
          <ac:picMkLst>
            <pc:docMk/>
            <pc:sldMk cId="922201036" sldId="262"/>
            <ac:picMk id="43" creationId="{EB05E5D9-BD3D-5131-839E-ACCB7179246C}"/>
          </ac:picMkLst>
        </pc:picChg>
        <pc:picChg chg="mod">
          <ac:chgData name="ESDkagawa４" userId="8a5170df-fc50-4919-9736-ce9fb9f08e18" providerId="ADAL" clId="{A7CFE944-42E9-4AED-87E5-D1BC4E042006}" dt="2023-11-06T06:48:07.290" v="4465" actId="1076"/>
          <ac:picMkLst>
            <pc:docMk/>
            <pc:sldMk cId="922201036" sldId="262"/>
            <ac:picMk id="2074" creationId="{5EE8DC7C-4834-1B56-E9B8-9C03D4902CDA}"/>
          </ac:picMkLst>
        </pc:picChg>
        <pc:cxnChg chg="del">
          <ac:chgData name="ESDkagawa４" userId="8a5170df-fc50-4919-9736-ce9fb9f08e18" providerId="ADAL" clId="{A7CFE944-42E9-4AED-87E5-D1BC4E042006}" dt="2023-10-26T05:52:09.423" v="2360" actId="478"/>
          <ac:cxnSpMkLst>
            <pc:docMk/>
            <pc:sldMk cId="922201036" sldId="262"/>
            <ac:cxnSpMk id="1087" creationId="{A6B6DAC3-68D6-7FF3-7294-7114C5DAB315}"/>
          </ac:cxnSpMkLst>
        </pc:cxnChg>
        <pc:cxnChg chg="del">
          <ac:chgData name="ESDkagawa４" userId="8a5170df-fc50-4919-9736-ce9fb9f08e18" providerId="ADAL" clId="{A7CFE944-42E9-4AED-87E5-D1BC4E042006}" dt="2023-10-26T05:52:11.314" v="2361" actId="478"/>
          <ac:cxnSpMkLst>
            <pc:docMk/>
            <pc:sldMk cId="922201036" sldId="262"/>
            <ac:cxnSpMk id="2048" creationId="{9F3FA044-77ED-993A-AB28-67CF3D023F0A}"/>
          </ac:cxnSpMkLst>
        </pc:cxnChg>
      </pc:sldChg>
      <pc:sldChg chg="addSp delSp modSp add mod">
        <pc:chgData name="ESDkagawa４" userId="8a5170df-fc50-4919-9736-ce9fb9f08e18" providerId="ADAL" clId="{A7CFE944-42E9-4AED-87E5-D1BC4E042006}" dt="2023-11-09T07:33:19.676" v="6801"/>
        <pc:sldMkLst>
          <pc:docMk/>
          <pc:sldMk cId="2713251833" sldId="263"/>
        </pc:sldMkLst>
        <pc:spChg chg="mod">
          <ac:chgData name="ESDkagawa４" userId="8a5170df-fc50-4919-9736-ce9fb9f08e18" providerId="ADAL" clId="{A7CFE944-42E9-4AED-87E5-D1BC4E042006}" dt="2023-11-08T04:34:57.367" v="6666" actId="1035"/>
          <ac:spMkLst>
            <pc:docMk/>
            <pc:sldMk cId="2713251833" sldId="263"/>
            <ac:spMk id="6" creationId="{E830CD23-B7D6-A3C5-6BB2-3FF4C58BEF94}"/>
          </ac:spMkLst>
        </pc:spChg>
        <pc:spChg chg="mod">
          <ac:chgData name="ESDkagawa４" userId="8a5170df-fc50-4919-9736-ce9fb9f08e18" providerId="ADAL" clId="{A7CFE944-42E9-4AED-87E5-D1BC4E042006}" dt="2023-11-08T04:34:57.367" v="6666" actId="1035"/>
          <ac:spMkLst>
            <pc:docMk/>
            <pc:sldMk cId="2713251833" sldId="263"/>
            <ac:spMk id="7" creationId="{892A26F9-CBAE-16E3-73E9-EB3FB4C2F199}"/>
          </ac:spMkLst>
        </pc:spChg>
        <pc:spChg chg="mod">
          <ac:chgData name="ESDkagawa４" userId="8a5170df-fc50-4919-9736-ce9fb9f08e18" providerId="ADAL" clId="{A7CFE944-42E9-4AED-87E5-D1BC4E042006}" dt="2023-11-08T04:34:57.367" v="6666" actId="1035"/>
          <ac:spMkLst>
            <pc:docMk/>
            <pc:sldMk cId="2713251833" sldId="263"/>
            <ac:spMk id="8" creationId="{7BF64B16-DB6A-8018-91B3-32FFAE59C7F0}"/>
          </ac:spMkLst>
        </pc:spChg>
        <pc:spChg chg="mod">
          <ac:chgData name="ESDkagawa４" userId="8a5170df-fc50-4919-9736-ce9fb9f08e18" providerId="ADAL" clId="{A7CFE944-42E9-4AED-87E5-D1BC4E042006}" dt="2023-11-08T04:34:57.367" v="6666" actId="1035"/>
          <ac:spMkLst>
            <pc:docMk/>
            <pc:sldMk cId="2713251833" sldId="263"/>
            <ac:spMk id="13" creationId="{D5B7CACF-0B37-5B42-ED0E-4BDE9A508225}"/>
          </ac:spMkLst>
        </pc:spChg>
        <pc:spChg chg="mod">
          <ac:chgData name="ESDkagawa４" userId="8a5170df-fc50-4919-9736-ce9fb9f08e18" providerId="ADAL" clId="{A7CFE944-42E9-4AED-87E5-D1BC4E042006}" dt="2023-11-08T04:36:18.896" v="6668" actId="20577"/>
          <ac:spMkLst>
            <pc:docMk/>
            <pc:sldMk cId="2713251833" sldId="263"/>
            <ac:spMk id="14" creationId="{035E99FE-16F3-CA80-EC51-7C965D2DF4CA}"/>
          </ac:spMkLst>
        </pc:spChg>
        <pc:spChg chg="mod">
          <ac:chgData name="ESDkagawa４" userId="8a5170df-fc50-4919-9736-ce9fb9f08e18" providerId="ADAL" clId="{A7CFE944-42E9-4AED-87E5-D1BC4E042006}" dt="2023-11-08T04:34:57.367" v="6666" actId="1035"/>
          <ac:spMkLst>
            <pc:docMk/>
            <pc:sldMk cId="2713251833" sldId="263"/>
            <ac:spMk id="25" creationId="{575887D0-37C0-F1AF-A13E-0BE4D3D4CA03}"/>
          </ac:spMkLst>
        </pc:spChg>
        <pc:spChg chg="mod">
          <ac:chgData name="ESDkagawa４" userId="8a5170df-fc50-4919-9736-ce9fb9f08e18" providerId="ADAL" clId="{A7CFE944-42E9-4AED-87E5-D1BC4E042006}" dt="2023-11-08T04:34:57.367" v="6666" actId="1035"/>
          <ac:spMkLst>
            <pc:docMk/>
            <pc:sldMk cId="2713251833" sldId="263"/>
            <ac:spMk id="26" creationId="{10A73D3E-8A4A-D84A-45E2-4A2B414AC990}"/>
          </ac:spMkLst>
        </pc:spChg>
        <pc:spChg chg="mod">
          <ac:chgData name="ESDkagawa４" userId="8a5170df-fc50-4919-9736-ce9fb9f08e18" providerId="ADAL" clId="{A7CFE944-42E9-4AED-87E5-D1BC4E042006}" dt="2023-11-08T05:13:41.370" v="6716" actId="1036"/>
          <ac:spMkLst>
            <pc:docMk/>
            <pc:sldMk cId="2713251833" sldId="263"/>
            <ac:spMk id="29" creationId="{5018832F-EF2B-138A-E17E-9FAF00296784}"/>
          </ac:spMkLst>
        </pc:spChg>
        <pc:spChg chg="mod">
          <ac:chgData name="ESDkagawa４" userId="8a5170df-fc50-4919-9736-ce9fb9f08e18" providerId="ADAL" clId="{A7CFE944-42E9-4AED-87E5-D1BC4E042006}" dt="2023-11-08T02:06:17.666" v="5163" actId="1036"/>
          <ac:spMkLst>
            <pc:docMk/>
            <pc:sldMk cId="2713251833" sldId="263"/>
            <ac:spMk id="30" creationId="{62255FB1-A306-E362-8FF9-E48E20BF8D2B}"/>
          </ac:spMkLst>
        </pc:spChg>
        <pc:spChg chg="mod">
          <ac:chgData name="ESDkagawa４" userId="8a5170df-fc50-4919-9736-ce9fb9f08e18" providerId="ADAL" clId="{A7CFE944-42E9-4AED-87E5-D1BC4E042006}" dt="2023-11-08T05:13:55.291" v="6720" actId="1036"/>
          <ac:spMkLst>
            <pc:docMk/>
            <pc:sldMk cId="2713251833" sldId="263"/>
            <ac:spMk id="32" creationId="{F67453D6-BD0E-2A8A-0391-479D9831DD0A}"/>
          </ac:spMkLst>
        </pc:spChg>
        <pc:spChg chg="mod">
          <ac:chgData name="ESDkagawa４" userId="8a5170df-fc50-4919-9736-ce9fb9f08e18" providerId="ADAL" clId="{A7CFE944-42E9-4AED-87E5-D1BC4E042006}" dt="2023-11-08T04:34:57.367" v="6666" actId="1035"/>
          <ac:spMkLst>
            <pc:docMk/>
            <pc:sldMk cId="2713251833" sldId="263"/>
            <ac:spMk id="34" creationId="{3386475C-6BD5-C618-B886-F6BCC4030108}"/>
          </ac:spMkLst>
        </pc:spChg>
        <pc:spChg chg="mod">
          <ac:chgData name="ESDkagawa４" userId="8a5170df-fc50-4919-9736-ce9fb9f08e18" providerId="ADAL" clId="{A7CFE944-42E9-4AED-87E5-D1BC4E042006}" dt="2023-11-08T04:34:57.367" v="6666" actId="1035"/>
          <ac:spMkLst>
            <pc:docMk/>
            <pc:sldMk cId="2713251833" sldId="263"/>
            <ac:spMk id="35" creationId="{7B720374-514E-CC61-4AF8-9C7228B35246}"/>
          </ac:spMkLst>
        </pc:spChg>
        <pc:spChg chg="add mod">
          <ac:chgData name="ESDkagawa４" userId="8a5170df-fc50-4919-9736-ce9fb9f08e18" providerId="ADAL" clId="{A7CFE944-42E9-4AED-87E5-D1BC4E042006}" dt="2023-11-08T04:34:41.596" v="6664" actId="1035"/>
          <ac:spMkLst>
            <pc:docMk/>
            <pc:sldMk cId="2713251833" sldId="263"/>
            <ac:spMk id="39" creationId="{3CA84D5D-3714-0B91-B101-2A0C076D3F40}"/>
          </ac:spMkLst>
        </pc:spChg>
        <pc:spChg chg="mod">
          <ac:chgData name="ESDkagawa４" userId="8a5170df-fc50-4919-9736-ce9fb9f08e18" providerId="ADAL" clId="{A7CFE944-42E9-4AED-87E5-D1BC4E042006}" dt="2023-11-08T04:35:15.970" v="6667" actId="255"/>
          <ac:spMkLst>
            <pc:docMk/>
            <pc:sldMk cId="2713251833" sldId="263"/>
            <ac:spMk id="41" creationId="{10AC4CA0-6F96-C1ED-96F8-7467F45D2379}"/>
          </ac:spMkLst>
        </pc:spChg>
        <pc:spChg chg="add del mod">
          <ac:chgData name="ESDkagawa４" userId="8a5170df-fc50-4919-9736-ce9fb9f08e18" providerId="ADAL" clId="{A7CFE944-42E9-4AED-87E5-D1BC4E042006}" dt="2023-11-08T04:24:12.051" v="6287" actId="478"/>
          <ac:spMkLst>
            <pc:docMk/>
            <pc:sldMk cId="2713251833" sldId="263"/>
            <ac:spMk id="43" creationId="{738686A1-AAEC-C45A-EA3F-229ED35F80E1}"/>
          </ac:spMkLst>
        </pc:spChg>
        <pc:spChg chg="add del mod">
          <ac:chgData name="ESDkagawa４" userId="8a5170df-fc50-4919-9736-ce9fb9f08e18" providerId="ADAL" clId="{A7CFE944-42E9-4AED-87E5-D1BC4E042006}" dt="2023-11-08T04:31:17.753" v="6540" actId="478"/>
          <ac:spMkLst>
            <pc:docMk/>
            <pc:sldMk cId="2713251833" sldId="263"/>
            <ac:spMk id="44" creationId="{6C16EBE0-862E-8E93-5EF6-1BCD14F748D7}"/>
          </ac:spMkLst>
        </pc:spChg>
        <pc:spChg chg="mod">
          <ac:chgData name="ESDkagawa４" userId="8a5170df-fc50-4919-9736-ce9fb9f08e18" providerId="ADAL" clId="{A7CFE944-42E9-4AED-87E5-D1BC4E042006}" dt="2023-11-08T04:34:57.367" v="6666" actId="1035"/>
          <ac:spMkLst>
            <pc:docMk/>
            <pc:sldMk cId="2713251833" sldId="263"/>
            <ac:spMk id="2053" creationId="{613AB651-59C5-7671-279D-3CD58BF49443}"/>
          </ac:spMkLst>
        </pc:spChg>
        <pc:spChg chg="mod">
          <ac:chgData name="ESDkagawa４" userId="8a5170df-fc50-4919-9736-ce9fb9f08e18" providerId="ADAL" clId="{A7CFE944-42E9-4AED-87E5-D1BC4E042006}" dt="2023-11-09T07:33:19.676" v="6801"/>
          <ac:spMkLst>
            <pc:docMk/>
            <pc:sldMk cId="2713251833" sldId="263"/>
            <ac:spMk id="2055" creationId="{E4E72F1B-FAC8-EBDE-6F91-F1104CC898B4}"/>
          </ac:spMkLst>
        </pc:spChg>
        <pc:spChg chg="mod">
          <ac:chgData name="ESDkagawa４" userId="8a5170df-fc50-4919-9736-ce9fb9f08e18" providerId="ADAL" clId="{A7CFE944-42E9-4AED-87E5-D1BC4E042006}" dt="2023-11-08T04:34:57.367" v="6666" actId="1035"/>
          <ac:spMkLst>
            <pc:docMk/>
            <pc:sldMk cId="2713251833" sldId="263"/>
            <ac:spMk id="2086" creationId="{F1B6181C-DA99-E9EE-8F93-ABBA099A0BF7}"/>
          </ac:spMkLst>
        </pc:spChg>
        <pc:grpChg chg="mod">
          <ac:chgData name="ESDkagawa４" userId="8a5170df-fc50-4919-9736-ce9fb9f08e18" providerId="ADAL" clId="{A7CFE944-42E9-4AED-87E5-D1BC4E042006}" dt="2023-11-08T04:34:57.367" v="6666" actId="1035"/>
          <ac:grpSpMkLst>
            <pc:docMk/>
            <pc:sldMk cId="2713251833" sldId="263"/>
            <ac:grpSpMk id="10" creationId="{7A9555DF-03E5-56AE-BE79-675C7BD84963}"/>
          </ac:grpSpMkLst>
        </pc:grpChg>
        <pc:grpChg chg="mod">
          <ac:chgData name="ESDkagawa４" userId="8a5170df-fc50-4919-9736-ce9fb9f08e18" providerId="ADAL" clId="{A7CFE944-42E9-4AED-87E5-D1BC4E042006}" dt="2023-11-08T04:33:46.505" v="6653" actId="1076"/>
          <ac:grpSpMkLst>
            <pc:docMk/>
            <pc:sldMk cId="2713251833" sldId="263"/>
            <ac:grpSpMk id="17" creationId="{1016975C-357E-0536-4E9D-7A29ECDD9594}"/>
          </ac:grpSpMkLst>
        </pc:grpChg>
        <pc:grpChg chg="mod">
          <ac:chgData name="ESDkagawa４" userId="8a5170df-fc50-4919-9736-ce9fb9f08e18" providerId="ADAL" clId="{A7CFE944-42E9-4AED-87E5-D1BC4E042006}" dt="2023-11-08T04:34:57.367" v="6666" actId="1035"/>
          <ac:grpSpMkLst>
            <pc:docMk/>
            <pc:sldMk cId="2713251833" sldId="263"/>
            <ac:grpSpMk id="23" creationId="{F5A62968-A56D-1BB8-B350-9D5F661DBABB}"/>
          </ac:grpSpMkLst>
        </pc:grpChg>
        <pc:grpChg chg="mod">
          <ac:chgData name="ESDkagawa４" userId="8a5170df-fc50-4919-9736-ce9fb9f08e18" providerId="ADAL" clId="{A7CFE944-42E9-4AED-87E5-D1BC4E042006}" dt="2023-11-08T04:34:57.367" v="6666" actId="1035"/>
          <ac:grpSpMkLst>
            <pc:docMk/>
            <pc:sldMk cId="2713251833" sldId="263"/>
            <ac:grpSpMk id="24" creationId="{2D21FB90-48DC-714A-1B18-2BC2E52C6425}"/>
          </ac:grpSpMkLst>
        </pc:grpChg>
        <pc:grpChg chg="mod">
          <ac:chgData name="ESDkagawa４" userId="8a5170df-fc50-4919-9736-ce9fb9f08e18" providerId="ADAL" clId="{A7CFE944-42E9-4AED-87E5-D1BC4E042006}" dt="2023-11-08T04:34:57.367" v="6666" actId="1035"/>
          <ac:grpSpMkLst>
            <pc:docMk/>
            <pc:sldMk cId="2713251833" sldId="263"/>
            <ac:grpSpMk id="33" creationId="{DB1600F9-6BA0-F04B-4010-41F88A3B0B5C}"/>
          </ac:grpSpMkLst>
        </pc:grpChg>
        <pc:grpChg chg="mod">
          <ac:chgData name="ESDkagawa４" userId="8a5170df-fc50-4919-9736-ce9fb9f08e18" providerId="ADAL" clId="{A7CFE944-42E9-4AED-87E5-D1BC4E042006}" dt="2023-11-08T04:34:57.367" v="6666" actId="1035"/>
          <ac:grpSpMkLst>
            <pc:docMk/>
            <pc:sldMk cId="2713251833" sldId="263"/>
            <ac:grpSpMk id="42" creationId="{43744352-3B09-C877-7A4F-875D30A153E3}"/>
          </ac:grpSpMkLst>
        </pc:grpChg>
        <pc:picChg chg="mod">
          <ac:chgData name="ESDkagawa４" userId="8a5170df-fc50-4919-9736-ce9fb9f08e18" providerId="ADAL" clId="{A7CFE944-42E9-4AED-87E5-D1BC4E042006}" dt="2023-11-08T04:33:46.505" v="6653" actId="1076"/>
          <ac:picMkLst>
            <pc:docMk/>
            <pc:sldMk cId="2713251833" sldId="263"/>
            <ac:picMk id="12" creationId="{34BD7381-11E3-CEEE-0F33-85CD64E80BE9}"/>
          </ac:picMkLst>
        </pc:picChg>
        <pc:picChg chg="del">
          <ac:chgData name="ESDkagawa４" userId="8a5170df-fc50-4919-9736-ce9fb9f08e18" providerId="ADAL" clId="{A7CFE944-42E9-4AED-87E5-D1BC4E042006}" dt="2023-11-08T05:34:14.670" v="6777" actId="478"/>
          <ac:picMkLst>
            <pc:docMk/>
            <pc:sldMk cId="2713251833" sldId="263"/>
            <ac:picMk id="16" creationId="{DC5E3556-C731-3DB9-519E-46705BC2162D}"/>
          </ac:picMkLst>
        </pc:picChg>
        <pc:picChg chg="add mod ord modCrop">
          <ac:chgData name="ESDkagawa４" userId="8a5170df-fc50-4919-9736-ce9fb9f08e18" providerId="ADAL" clId="{A7CFE944-42E9-4AED-87E5-D1BC4E042006}" dt="2023-11-08T05:34:32.319" v="6779" actId="167"/>
          <ac:picMkLst>
            <pc:docMk/>
            <pc:sldMk cId="2713251833" sldId="263"/>
            <ac:picMk id="44" creationId="{E32B7DF2-3D03-A9F9-96F5-62DB6D643CA2}"/>
          </ac:picMkLst>
        </pc:picChg>
      </pc:sldChg>
    </pc:docChg>
  </pc:docChgLst>
  <pc:docChgLst>
    <pc:chgData name="ESDkagawa４" userId="8a5170df-fc50-4919-9736-ce9fb9f08e18" providerId="ADAL" clId="{2868ED98-2C5A-4559-958D-2FF56D5C00A3}"/>
    <pc:docChg chg="undo redo custSel addSld modSld">
      <pc:chgData name="ESDkagawa４" userId="8a5170df-fc50-4919-9736-ce9fb9f08e18" providerId="ADAL" clId="{2868ED98-2C5A-4559-958D-2FF56D5C00A3}" dt="2023-09-25T04:32:38.330" v="488" actId="1038"/>
      <pc:docMkLst>
        <pc:docMk/>
      </pc:docMkLst>
      <pc:sldChg chg="addSp delSp modSp mod">
        <pc:chgData name="ESDkagawa４" userId="8a5170df-fc50-4919-9736-ce9fb9f08e18" providerId="ADAL" clId="{2868ED98-2C5A-4559-958D-2FF56D5C00A3}" dt="2023-09-25T04:31:03.488" v="482" actId="1076"/>
        <pc:sldMkLst>
          <pc:docMk/>
          <pc:sldMk cId="3181944541" sldId="259"/>
        </pc:sldMkLst>
        <pc:spChg chg="add mod">
          <ac:chgData name="ESDkagawa４" userId="8a5170df-fc50-4919-9736-ce9fb9f08e18" providerId="ADAL" clId="{2868ED98-2C5A-4559-958D-2FF56D5C00A3}" dt="2023-09-25T04:30:12.104" v="479" actId="1076"/>
          <ac:spMkLst>
            <pc:docMk/>
            <pc:sldMk cId="3181944541" sldId="259"/>
            <ac:spMk id="11" creationId="{19DAE6F5-7902-E00A-1859-FCE593DD629F}"/>
          </ac:spMkLst>
        </pc:spChg>
        <pc:spChg chg="mod">
          <ac:chgData name="ESDkagawa４" userId="8a5170df-fc50-4919-9736-ce9fb9f08e18" providerId="ADAL" clId="{2868ED98-2C5A-4559-958D-2FF56D5C00A3}" dt="2023-09-25T03:27:33.141" v="2" actId="1037"/>
          <ac:spMkLst>
            <pc:docMk/>
            <pc:sldMk cId="3181944541" sldId="259"/>
            <ac:spMk id="18" creationId="{D572272D-7798-3311-56EA-4F76D0D4F33E}"/>
          </ac:spMkLst>
        </pc:spChg>
        <pc:spChg chg="mod ord">
          <ac:chgData name="ESDkagawa４" userId="8a5170df-fc50-4919-9736-ce9fb9f08e18" providerId="ADAL" clId="{2868ED98-2C5A-4559-958D-2FF56D5C00A3}" dt="2023-09-25T04:30:37.630" v="480" actId="1076"/>
          <ac:spMkLst>
            <pc:docMk/>
            <pc:sldMk cId="3181944541" sldId="259"/>
            <ac:spMk id="21" creationId="{E1AD0B51-8BF4-98AF-A909-B940BBDDCD91}"/>
          </ac:spMkLst>
        </pc:spChg>
        <pc:spChg chg="mod">
          <ac:chgData name="ESDkagawa４" userId="8a5170df-fc50-4919-9736-ce9fb9f08e18" providerId="ADAL" clId="{2868ED98-2C5A-4559-958D-2FF56D5C00A3}" dt="2023-09-25T04:09:37.774" v="239" actId="1076"/>
          <ac:spMkLst>
            <pc:docMk/>
            <pc:sldMk cId="3181944541" sldId="259"/>
            <ac:spMk id="38" creationId="{E9D1A27C-6753-4145-7AC9-B79A6FB88D4E}"/>
          </ac:spMkLst>
        </pc:spChg>
        <pc:spChg chg="mod">
          <ac:chgData name="ESDkagawa４" userId="8a5170df-fc50-4919-9736-ce9fb9f08e18" providerId="ADAL" clId="{2868ED98-2C5A-4559-958D-2FF56D5C00A3}" dt="2023-09-25T04:05:38.971" v="173" actId="14100"/>
          <ac:spMkLst>
            <pc:docMk/>
            <pc:sldMk cId="3181944541" sldId="259"/>
            <ac:spMk id="47" creationId="{5B33BAA8-94C1-D7A2-370E-BE55F3C11CDE}"/>
          </ac:spMkLst>
        </pc:spChg>
        <pc:spChg chg="mod">
          <ac:chgData name="ESDkagawa４" userId="8a5170df-fc50-4919-9736-ce9fb9f08e18" providerId="ADAL" clId="{2868ED98-2C5A-4559-958D-2FF56D5C00A3}" dt="2023-09-25T04:11:40.356" v="285" actId="20577"/>
          <ac:spMkLst>
            <pc:docMk/>
            <pc:sldMk cId="3181944541" sldId="259"/>
            <ac:spMk id="54" creationId="{AA477D14-8B81-66F8-06F5-86E0AB9607EF}"/>
          </ac:spMkLst>
        </pc:spChg>
        <pc:spChg chg="del mod">
          <ac:chgData name="ESDkagawa４" userId="8a5170df-fc50-4919-9736-ce9fb9f08e18" providerId="ADAL" clId="{2868ED98-2C5A-4559-958D-2FF56D5C00A3}" dt="2023-09-25T04:10:19.745" v="243" actId="478"/>
          <ac:spMkLst>
            <pc:docMk/>
            <pc:sldMk cId="3181944541" sldId="259"/>
            <ac:spMk id="57" creationId="{04EA52DA-508C-64AA-9D0C-DDDE534115A5}"/>
          </ac:spMkLst>
        </pc:spChg>
        <pc:spChg chg="del mod">
          <ac:chgData name="ESDkagawa４" userId="8a5170df-fc50-4919-9736-ce9fb9f08e18" providerId="ADAL" clId="{2868ED98-2C5A-4559-958D-2FF56D5C00A3}" dt="2023-09-25T04:28:46.600" v="463" actId="478"/>
          <ac:spMkLst>
            <pc:docMk/>
            <pc:sldMk cId="3181944541" sldId="259"/>
            <ac:spMk id="58" creationId="{6BE5A526-E257-41EE-A160-E128942335DE}"/>
          </ac:spMkLst>
        </pc:spChg>
        <pc:spChg chg="mod">
          <ac:chgData name="ESDkagawa４" userId="8a5170df-fc50-4919-9736-ce9fb9f08e18" providerId="ADAL" clId="{2868ED98-2C5A-4559-958D-2FF56D5C00A3}" dt="2023-09-25T04:30:12.104" v="479" actId="1076"/>
          <ac:spMkLst>
            <pc:docMk/>
            <pc:sldMk cId="3181944541" sldId="259"/>
            <ac:spMk id="59" creationId="{74FCC963-8929-1E15-F590-AD617DDEF839}"/>
          </ac:spMkLst>
        </pc:spChg>
        <pc:grpChg chg="mod modVis">
          <ac:chgData name="ESDkagawa４" userId="8a5170df-fc50-4919-9736-ce9fb9f08e18" providerId="ADAL" clId="{2868ED98-2C5A-4559-958D-2FF56D5C00A3}" dt="2023-09-25T04:28:49.484" v="464" actId="14429"/>
          <ac:grpSpMkLst>
            <pc:docMk/>
            <pc:sldMk cId="3181944541" sldId="259"/>
            <ac:grpSpMk id="28" creationId="{0916B5CE-19C1-6957-11C9-E19B70B447B1}"/>
          </ac:grpSpMkLst>
        </pc:grpChg>
        <pc:grpChg chg="mod">
          <ac:chgData name="ESDkagawa４" userId="8a5170df-fc50-4919-9736-ce9fb9f08e18" providerId="ADAL" clId="{2868ED98-2C5A-4559-958D-2FF56D5C00A3}" dt="2023-09-25T03:30:08.016" v="5" actId="1037"/>
          <ac:grpSpMkLst>
            <pc:docMk/>
            <pc:sldMk cId="3181944541" sldId="259"/>
            <ac:grpSpMk id="30" creationId="{3C75D95E-4564-D981-2BEA-B41D5181C8BC}"/>
          </ac:grpSpMkLst>
        </pc:grpChg>
        <pc:picChg chg="mod">
          <ac:chgData name="ESDkagawa４" userId="8a5170df-fc50-4919-9736-ce9fb9f08e18" providerId="ADAL" clId="{2868ED98-2C5A-4559-958D-2FF56D5C00A3}" dt="2023-09-25T04:31:03.488" v="482" actId="1076"/>
          <ac:picMkLst>
            <pc:docMk/>
            <pc:sldMk cId="3181944541" sldId="259"/>
            <ac:picMk id="27" creationId="{DE652EA6-154B-8B20-10EE-D996D01021C8}"/>
          </ac:picMkLst>
        </pc:picChg>
      </pc:sldChg>
      <pc:sldChg chg="addSp delSp modSp add mod">
        <pc:chgData name="ESDkagawa４" userId="8a5170df-fc50-4919-9736-ce9fb9f08e18" providerId="ADAL" clId="{2868ED98-2C5A-4559-958D-2FF56D5C00A3}" dt="2023-09-25T04:32:38.330" v="488" actId="1038"/>
        <pc:sldMkLst>
          <pc:docMk/>
          <pc:sldMk cId="3684175541" sldId="260"/>
        </pc:sldMkLst>
        <pc:spChg chg="add mod">
          <ac:chgData name="ESDkagawa４" userId="8a5170df-fc50-4919-9736-ce9fb9f08e18" providerId="ADAL" clId="{2868ED98-2C5A-4559-958D-2FF56D5C00A3}" dt="2023-09-25T04:32:38.330" v="488" actId="1038"/>
          <ac:spMkLst>
            <pc:docMk/>
            <pc:sldMk cId="3684175541" sldId="260"/>
            <ac:spMk id="11" creationId="{3EC11BF9-5B48-4554-FD68-4890EAB68687}"/>
          </ac:spMkLst>
        </pc:spChg>
        <pc:spChg chg="add mod">
          <ac:chgData name="ESDkagawa４" userId="8a5170df-fc50-4919-9736-ce9fb9f08e18" providerId="ADAL" clId="{2868ED98-2C5A-4559-958D-2FF56D5C00A3}" dt="2023-09-25T04:32:28.676" v="486" actId="1037"/>
          <ac:spMkLst>
            <pc:docMk/>
            <pc:sldMk cId="3684175541" sldId="260"/>
            <ac:spMk id="19" creationId="{88E58E37-28CF-9B36-F786-141F00ED4B4C}"/>
          </ac:spMkLst>
        </pc:spChg>
        <pc:spChg chg="mod">
          <ac:chgData name="ESDkagawa４" userId="8a5170df-fc50-4919-9736-ce9fb9f08e18" providerId="ADAL" clId="{2868ED98-2C5A-4559-958D-2FF56D5C00A3}" dt="2023-09-25T04:22:01.050" v="443" actId="1036"/>
          <ac:spMkLst>
            <pc:docMk/>
            <pc:sldMk cId="3684175541" sldId="260"/>
            <ac:spMk id="21" creationId="{E1AD0B51-8BF4-98AF-A909-B940BBDDCD91}"/>
          </ac:spMkLst>
        </pc:spChg>
        <pc:spChg chg="mod">
          <ac:chgData name="ESDkagawa４" userId="8a5170df-fc50-4919-9736-ce9fb9f08e18" providerId="ADAL" clId="{2868ED98-2C5A-4559-958D-2FF56D5C00A3}" dt="2023-09-25T04:17:11.416" v="376" actId="1076"/>
          <ac:spMkLst>
            <pc:docMk/>
            <pc:sldMk cId="3684175541" sldId="260"/>
            <ac:spMk id="38" creationId="{E9D1A27C-6753-4145-7AC9-B79A6FB88D4E}"/>
          </ac:spMkLst>
        </pc:spChg>
        <pc:spChg chg="mod topLvl modVis">
          <ac:chgData name="ESDkagawa４" userId="8a5170df-fc50-4919-9736-ce9fb9f08e18" providerId="ADAL" clId="{2868ED98-2C5A-4559-958D-2FF56D5C00A3}" dt="2023-09-25T04:19:12.583" v="419" actId="14429"/>
          <ac:spMkLst>
            <pc:docMk/>
            <pc:sldMk cId="3684175541" sldId="260"/>
            <ac:spMk id="47" creationId="{5B33BAA8-94C1-D7A2-370E-BE55F3C11CDE}"/>
          </ac:spMkLst>
        </pc:spChg>
        <pc:spChg chg="mod">
          <ac:chgData name="ESDkagawa４" userId="8a5170df-fc50-4919-9736-ce9fb9f08e18" providerId="ADAL" clId="{2868ED98-2C5A-4559-958D-2FF56D5C00A3}" dt="2023-09-25T04:17:11.416" v="376" actId="1076"/>
          <ac:spMkLst>
            <pc:docMk/>
            <pc:sldMk cId="3684175541" sldId="260"/>
            <ac:spMk id="54" creationId="{AA477D14-8B81-66F8-06F5-86E0AB9607EF}"/>
          </ac:spMkLst>
        </pc:spChg>
        <pc:spChg chg="del mod">
          <ac:chgData name="ESDkagawa４" userId="8a5170df-fc50-4919-9736-ce9fb9f08e18" providerId="ADAL" clId="{2868ED98-2C5A-4559-958D-2FF56D5C00A3}" dt="2023-09-25T04:19:31.005" v="434" actId="478"/>
          <ac:spMkLst>
            <pc:docMk/>
            <pc:sldMk cId="3684175541" sldId="260"/>
            <ac:spMk id="58" creationId="{6BE5A526-E257-41EE-A160-E128942335DE}"/>
          </ac:spMkLst>
        </pc:spChg>
        <pc:spChg chg="mod ord">
          <ac:chgData name="ESDkagawa４" userId="8a5170df-fc50-4919-9736-ce9fb9f08e18" providerId="ADAL" clId="{2868ED98-2C5A-4559-958D-2FF56D5C00A3}" dt="2023-09-25T04:22:39.653" v="445" actId="255"/>
          <ac:spMkLst>
            <pc:docMk/>
            <pc:sldMk cId="3684175541" sldId="260"/>
            <ac:spMk id="59" creationId="{74FCC963-8929-1E15-F590-AD617DDEF839}"/>
          </ac:spMkLst>
        </pc:spChg>
        <pc:grpChg chg="del mod">
          <ac:chgData name="ESDkagawa４" userId="8a5170df-fc50-4919-9736-ce9fb9f08e18" providerId="ADAL" clId="{2868ED98-2C5A-4559-958D-2FF56D5C00A3}" dt="2023-09-25T04:16:16.314" v="365" actId="165"/>
          <ac:grpSpMkLst>
            <pc:docMk/>
            <pc:sldMk cId="3684175541" sldId="260"/>
            <ac:grpSpMk id="28" creationId="{0916B5CE-19C1-6957-11C9-E19B70B447B1}"/>
          </ac:grpSpMkLst>
        </pc:grpChg>
        <pc:grpChg chg="mod topLvl">
          <ac:chgData name="ESDkagawa４" userId="8a5170df-fc50-4919-9736-ce9fb9f08e18" providerId="ADAL" clId="{2868ED98-2C5A-4559-958D-2FF56D5C00A3}" dt="2023-09-25T04:17:54.338" v="406" actId="1035"/>
          <ac:grpSpMkLst>
            <pc:docMk/>
            <pc:sldMk cId="3684175541" sldId="260"/>
            <ac:grpSpMk id="56" creationId="{A24B8C00-2186-0EC3-080C-4ABEC482BECD}"/>
          </ac:grpSpMkLst>
        </pc:grpChg>
        <pc:picChg chg="mod ord">
          <ac:chgData name="ESDkagawa４" userId="8a5170df-fc50-4919-9736-ce9fb9f08e18" providerId="ADAL" clId="{2868ED98-2C5A-4559-958D-2FF56D5C00A3}" dt="2023-09-25T04:26:21.049" v="455" actId="166"/>
          <ac:picMkLst>
            <pc:docMk/>
            <pc:sldMk cId="3684175541" sldId="260"/>
            <ac:picMk id="27" creationId="{DE652EA6-154B-8B20-10EE-D996D01021C8}"/>
          </ac:picMkLst>
        </pc:picChg>
        <pc:picChg chg="mod">
          <ac:chgData name="ESDkagawa４" userId="8a5170df-fc50-4919-9736-ce9fb9f08e18" providerId="ADAL" clId="{2868ED98-2C5A-4559-958D-2FF56D5C00A3}" dt="2023-09-25T04:17:20.533" v="379" actId="1076"/>
          <ac:picMkLst>
            <pc:docMk/>
            <pc:sldMk cId="3684175541" sldId="260"/>
            <ac:picMk id="1070" creationId="{3351535D-0E45-A92D-6E99-75D7ABE57BF8}"/>
          </ac:picMkLst>
        </pc:picChg>
      </pc:sldChg>
    </pc:docChg>
  </pc:docChgLst>
  <pc:docChgLst>
    <pc:chgData name="ESDkagawa４" userId="8a5170df-fc50-4919-9736-ce9fb9f08e18" providerId="ADAL" clId="{FC93E4DD-7A9B-4994-A3BF-696D723B0247}"/>
    <pc:docChg chg="undo custSel modSld">
      <pc:chgData name="ESDkagawa４" userId="8a5170df-fc50-4919-9736-ce9fb9f08e18" providerId="ADAL" clId="{FC93E4DD-7A9B-4994-A3BF-696D723B0247}" dt="2023-09-26T01:17:46.838" v="126" actId="1037"/>
      <pc:docMkLst>
        <pc:docMk/>
      </pc:docMkLst>
      <pc:sldChg chg="addSp delSp modSp mod">
        <pc:chgData name="ESDkagawa４" userId="8a5170df-fc50-4919-9736-ce9fb9f08e18" providerId="ADAL" clId="{FC93E4DD-7A9B-4994-A3BF-696D723B0247}" dt="2023-09-26T01:16:45.119" v="101" actId="1038"/>
        <pc:sldMkLst>
          <pc:docMk/>
          <pc:sldMk cId="3181944541" sldId="259"/>
        </pc:sldMkLst>
        <pc:spChg chg="mod">
          <ac:chgData name="ESDkagawa４" userId="8a5170df-fc50-4919-9736-ce9fb9f08e18" providerId="ADAL" clId="{FC93E4DD-7A9B-4994-A3BF-696D723B0247}" dt="2023-09-26T01:06:36.257" v="46"/>
          <ac:spMkLst>
            <pc:docMk/>
            <pc:sldMk cId="3181944541" sldId="259"/>
            <ac:spMk id="22" creationId="{E564C673-6EBA-EFA5-DB15-7206E45FC066}"/>
          </ac:spMkLst>
        </pc:spChg>
        <pc:spChg chg="mod">
          <ac:chgData name="ESDkagawa４" userId="8a5170df-fc50-4919-9736-ce9fb9f08e18" providerId="ADAL" clId="{FC93E4DD-7A9B-4994-A3BF-696D723B0247}" dt="2023-09-26T01:00:48.434" v="0" actId="20577"/>
          <ac:spMkLst>
            <pc:docMk/>
            <pc:sldMk cId="3181944541" sldId="259"/>
            <ac:spMk id="54" creationId="{AA477D14-8B81-66F8-06F5-86E0AB9607EF}"/>
          </ac:spMkLst>
        </pc:spChg>
        <pc:spChg chg="mod">
          <ac:chgData name="ESDkagawa４" userId="8a5170df-fc50-4919-9736-ce9fb9f08e18" providerId="ADAL" clId="{FC93E4DD-7A9B-4994-A3BF-696D723B0247}" dt="2023-09-26T01:06:36.257" v="46"/>
          <ac:spMkLst>
            <pc:docMk/>
            <pc:sldMk cId="3181944541" sldId="259"/>
            <ac:spMk id="57" creationId="{A385A8BF-1AE9-2B52-743D-1126B57CE467}"/>
          </ac:spMkLst>
        </pc:spChg>
        <pc:spChg chg="mod">
          <ac:chgData name="ESDkagawa４" userId="8a5170df-fc50-4919-9736-ce9fb9f08e18" providerId="ADAL" clId="{FC93E4DD-7A9B-4994-A3BF-696D723B0247}" dt="2023-09-26T01:15:30.676" v="59"/>
          <ac:spMkLst>
            <pc:docMk/>
            <pc:sldMk cId="3181944541" sldId="259"/>
            <ac:spMk id="59" creationId="{74FCC963-8929-1E15-F590-AD617DDEF839}"/>
          </ac:spMkLst>
        </pc:spChg>
        <pc:grpChg chg="add mod">
          <ac:chgData name="ESDkagawa４" userId="8a5170df-fc50-4919-9736-ce9fb9f08e18" providerId="ADAL" clId="{FC93E4DD-7A9B-4994-A3BF-696D723B0247}" dt="2023-09-26T01:06:57.503" v="58" actId="1038"/>
          <ac:grpSpMkLst>
            <pc:docMk/>
            <pc:sldMk cId="3181944541" sldId="259"/>
            <ac:grpSpMk id="19" creationId="{8736F126-3591-7F1D-E13D-1221785D1600}"/>
          </ac:grpSpMkLst>
        </pc:grpChg>
        <pc:grpChg chg="add del">
          <ac:chgData name="ESDkagawa４" userId="8a5170df-fc50-4919-9736-ce9fb9f08e18" providerId="ADAL" clId="{FC93E4DD-7A9B-4994-A3BF-696D723B0247}" dt="2023-09-26T01:06:47.729" v="50" actId="478"/>
          <ac:grpSpMkLst>
            <pc:docMk/>
            <pc:sldMk cId="3181944541" sldId="259"/>
            <ac:grpSpMk id="30" creationId="{3C75D95E-4564-D981-2BEA-B41D5181C8BC}"/>
          </ac:grpSpMkLst>
        </pc:grpChg>
        <pc:picChg chg="del">
          <ac:chgData name="ESDkagawa４" userId="8a5170df-fc50-4919-9736-ce9fb9f08e18" providerId="ADAL" clId="{FC93E4DD-7A9B-4994-A3BF-696D723B0247}" dt="2023-09-26T01:15:59.092" v="62" actId="478"/>
          <ac:picMkLst>
            <pc:docMk/>
            <pc:sldMk cId="3181944541" sldId="259"/>
            <ac:picMk id="27" creationId="{DE652EA6-154B-8B20-10EE-D996D01021C8}"/>
          </ac:picMkLst>
        </pc:picChg>
        <pc:picChg chg="add mod">
          <ac:chgData name="ESDkagawa４" userId="8a5170df-fc50-4919-9736-ce9fb9f08e18" providerId="ADAL" clId="{FC93E4DD-7A9B-4994-A3BF-696D723B0247}" dt="2023-09-26T01:16:45.119" v="101" actId="1038"/>
          <ac:picMkLst>
            <pc:docMk/>
            <pc:sldMk cId="3181944541" sldId="259"/>
            <ac:picMk id="1026" creationId="{E89C5388-FF1D-E055-84A2-8A76FE41476A}"/>
          </ac:picMkLst>
        </pc:picChg>
      </pc:sldChg>
      <pc:sldChg chg="addSp delSp modSp mod">
        <pc:chgData name="ESDkagawa４" userId="8a5170df-fc50-4919-9736-ce9fb9f08e18" providerId="ADAL" clId="{FC93E4DD-7A9B-4994-A3BF-696D723B0247}" dt="2023-09-26T01:17:46.838" v="126" actId="1037"/>
        <pc:sldMkLst>
          <pc:docMk/>
          <pc:sldMk cId="3684175541" sldId="260"/>
        </pc:sldMkLst>
        <pc:spChg chg="mod">
          <ac:chgData name="ESDkagawa４" userId="8a5170df-fc50-4919-9736-ce9fb9f08e18" providerId="ADAL" clId="{FC93E4DD-7A9B-4994-A3BF-696D723B0247}" dt="2023-09-26T01:05:56.007" v="14" actId="113"/>
          <ac:spMkLst>
            <pc:docMk/>
            <pc:sldMk cId="3684175541" sldId="260"/>
            <ac:spMk id="39" creationId="{3FE8255D-913E-4189-15E0-9F266EF9F7CE}"/>
          </ac:spMkLst>
        </pc:spChg>
        <pc:spChg chg="mod">
          <ac:chgData name="ESDkagawa４" userId="8a5170df-fc50-4919-9736-ce9fb9f08e18" providerId="ADAL" clId="{FC93E4DD-7A9B-4994-A3BF-696D723B0247}" dt="2023-09-26T01:01:01.941" v="2" actId="20577"/>
          <ac:spMkLst>
            <pc:docMk/>
            <pc:sldMk cId="3684175541" sldId="260"/>
            <ac:spMk id="54" creationId="{AA477D14-8B81-66F8-06F5-86E0AB9607EF}"/>
          </ac:spMkLst>
        </pc:spChg>
        <pc:spChg chg="mod">
          <ac:chgData name="ESDkagawa４" userId="8a5170df-fc50-4919-9736-ce9fb9f08e18" providerId="ADAL" clId="{FC93E4DD-7A9B-4994-A3BF-696D723B0247}" dt="2023-09-26T01:17:10.510" v="114" actId="1038"/>
          <ac:spMkLst>
            <pc:docMk/>
            <pc:sldMk cId="3684175541" sldId="260"/>
            <ac:spMk id="59" creationId="{74FCC963-8929-1E15-F590-AD617DDEF839}"/>
          </ac:spMkLst>
        </pc:spChg>
        <pc:spChg chg="mod">
          <ac:chgData name="ESDkagawa４" userId="8a5170df-fc50-4919-9736-ce9fb9f08e18" providerId="ADAL" clId="{FC93E4DD-7A9B-4994-A3BF-696D723B0247}" dt="2023-09-26T01:06:16.836" v="45" actId="1036"/>
          <ac:spMkLst>
            <pc:docMk/>
            <pc:sldMk cId="3684175541" sldId="260"/>
            <ac:spMk id="76" creationId="{26E9CFE1-422A-AF3B-6F74-0C5FD6FA6CE6}"/>
          </ac:spMkLst>
        </pc:spChg>
        <pc:picChg chg="add mod">
          <ac:chgData name="ESDkagawa４" userId="8a5170df-fc50-4919-9736-ce9fb9f08e18" providerId="ADAL" clId="{FC93E4DD-7A9B-4994-A3BF-696D723B0247}" dt="2023-09-26T01:17:46.838" v="126" actId="1037"/>
          <ac:picMkLst>
            <pc:docMk/>
            <pc:sldMk cId="3684175541" sldId="260"/>
            <ac:picMk id="22" creationId="{1104B739-F5E2-BD35-E8AC-380E8CD4C5AD}"/>
          </ac:picMkLst>
        </pc:picChg>
        <pc:picChg chg="del">
          <ac:chgData name="ESDkagawa４" userId="8a5170df-fc50-4919-9736-ce9fb9f08e18" providerId="ADAL" clId="{FC93E4DD-7A9B-4994-A3BF-696D723B0247}" dt="2023-09-26T01:15:54.289" v="61" actId="478"/>
          <ac:picMkLst>
            <pc:docMk/>
            <pc:sldMk cId="3684175541" sldId="260"/>
            <ac:picMk id="27" creationId="{DE652EA6-154B-8B20-10EE-D996D01021C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0537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7" userDrawn="1">
          <p15:clr>
            <a:srgbClr val="FBAE40"/>
          </p15:clr>
        </p15:guide>
        <p15:guide id="2" pos="238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32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  <p15:guide id="3" pos="226" userDrawn="1">
          <p15:clr>
            <a:srgbClr val="F26B43"/>
          </p15:clr>
        </p15:guide>
        <p15:guide id="4" pos="4536" userDrawn="1">
          <p15:clr>
            <a:srgbClr val="F26B43"/>
          </p15:clr>
        </p15:guide>
        <p15:guide id="5" orient="horz" pos="6497" userDrawn="1">
          <p15:clr>
            <a:srgbClr val="F26B43"/>
          </p15:clr>
        </p15:guide>
        <p15:guide id="6" orient="horz" pos="2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19">
            <a:extLst>
              <a:ext uri="{FF2B5EF4-FFF2-40B4-BE49-F238E27FC236}">
                <a16:creationId xmlns:a16="http://schemas.microsoft.com/office/drawing/2014/main" id="{4B53AFD6-C25B-CA89-5269-E5493FE97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7408" y="10149805"/>
            <a:ext cx="4462151" cy="28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ご提出いただた個人情報は、本事業の目的以外に使用しません。</a:t>
            </a:r>
            <a:endParaRPr kumimoji="0" lang="ja-JP" altLang="ja-JP" sz="1200" b="0" i="0" u="none" strike="noStrike" cap="none" normalizeH="0" baseline="0" dirty="0">
              <a:ln>
                <a:noFill/>
              </a:ln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200" b="0" i="0" u="none" strike="noStrike" cap="none" normalizeH="0" baseline="0" dirty="0">
              <a:ln>
                <a:noFill/>
              </a:ln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BEE31A59-DBA5-28D3-4442-05688FD0A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792" y="310044"/>
            <a:ext cx="2871302" cy="35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ja-JP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お問い合わせ</a:t>
            </a:r>
            <a:r>
              <a:rPr lang="ja-JP" altLang="en-US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</a:t>
            </a:r>
            <a:r>
              <a:rPr lang="ja-JP" altLang="ja-JP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お申し込み</a:t>
            </a:r>
            <a:endParaRPr lang="ja-JP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10">
            <a:extLst>
              <a:ext uri="{FF2B5EF4-FFF2-40B4-BE49-F238E27FC236}">
                <a16:creationId xmlns:a16="http://schemas.microsoft.com/office/drawing/2014/main" id="{3DD9E42B-B942-FC82-B24A-F2C0AA299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930" y="1037080"/>
            <a:ext cx="4393179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900"/>
              </a:lnSpc>
            </a:pPr>
            <a:r>
              <a:rPr 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参加ご希望の方は</a:t>
            </a:r>
            <a:r>
              <a:rPr lang="ja-JP" altLang="en-US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、この下の</a:t>
            </a:r>
            <a:r>
              <a:rPr lang="ja-JP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参加申込書</a:t>
            </a:r>
            <a:r>
              <a:rPr 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に必要事項をご記入いただき、</a:t>
            </a:r>
            <a:endParaRPr lang="en-US" alt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algn="just">
              <a:lnSpc>
                <a:spcPts val="1900"/>
              </a:lnSpc>
            </a:pPr>
            <a:r>
              <a:rPr lang="en-US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E-mail</a:t>
            </a:r>
            <a:r>
              <a:rPr lang="ja-JP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か</a:t>
            </a:r>
            <a:r>
              <a:rPr lang="en-US" sz="105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FAX</a:t>
            </a:r>
            <a:r>
              <a:rPr 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にて下記</a:t>
            </a:r>
            <a:r>
              <a:rPr lang="ja-JP" altLang="en-US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お問い合わせ・</a:t>
            </a:r>
            <a:r>
              <a:rPr 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お申し込み先へお送りください。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2D30CE8-5337-D6F9-6CE3-DC5C758669FB}"/>
              </a:ext>
            </a:extLst>
          </p:cNvPr>
          <p:cNvSpPr/>
          <p:nvPr/>
        </p:nvSpPr>
        <p:spPr>
          <a:xfrm>
            <a:off x="2491991" y="662430"/>
            <a:ext cx="1287847" cy="88900"/>
          </a:xfrm>
          <a:prstGeom prst="rect">
            <a:avLst/>
          </a:prstGeom>
          <a:solidFill>
            <a:srgbClr val="2E8B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3653FAF-5FA2-2B91-C9FF-924377F21C81}"/>
              </a:ext>
            </a:extLst>
          </p:cNvPr>
          <p:cNvSpPr/>
          <p:nvPr/>
        </p:nvSpPr>
        <p:spPr>
          <a:xfrm>
            <a:off x="3779837" y="662430"/>
            <a:ext cx="1297931" cy="88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556F8F36-149D-51B3-A64C-72152D2EC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076" y="1530656"/>
            <a:ext cx="5344733" cy="200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ts val="19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●</a:t>
            </a:r>
            <a:r>
              <a:rPr lang="ja-JP" altLang="ja-JP" sz="1050" b="1" kern="100" dirty="0">
                <a:solidFill>
                  <a:srgbClr val="2E8B57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お申し込み</a:t>
            </a:r>
            <a:r>
              <a:rPr lang="ja-JP" altLang="en-US" sz="1050" b="1" kern="100" dirty="0">
                <a:solidFill>
                  <a:srgbClr val="2E8B57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締切</a:t>
            </a:r>
            <a:endParaRPr lang="en-US" altLang="ja-JP" sz="1050" b="1" kern="100" dirty="0">
              <a:solidFill>
                <a:srgbClr val="2E8B57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endParaRPr kumimoji="0" lang="ja-JP" altLang="ja-JP" sz="1000" b="0" i="0" strike="noStrike" cap="none" normalizeH="0" baseline="0" dirty="0">
              <a:ln>
                <a:noFill/>
              </a:ln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914400" eaLnBrk="0" fontAlgn="base" hangingPunct="0">
              <a:lnSpc>
                <a:spcPts val="19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050" b="1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050" b="1" kern="100" dirty="0">
                <a:solidFill>
                  <a:srgbClr val="2E8B57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お問い合わせ・</a:t>
            </a:r>
            <a:r>
              <a:rPr lang="ja-JP" altLang="ja-JP" sz="1050" b="1" kern="100" dirty="0">
                <a:solidFill>
                  <a:srgbClr val="2E8B57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お申し込み先</a:t>
            </a:r>
            <a:endParaRPr lang="en-US" altLang="ja-JP" sz="1050" b="1" kern="100" dirty="0">
              <a:solidFill>
                <a:srgbClr val="2E8B57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香川県環境森林部環境政策課　地域環境共生グループ　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担当：</a:t>
            </a:r>
            <a:r>
              <a:rPr kumimoji="0" lang="ja-JP" altLang="ja-JP" sz="1400" b="0" i="0" u="none" strike="noStrike" cap="none" normalizeH="0" baseline="0" dirty="0">
                <a:ln>
                  <a:noFill/>
                </a:ln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佐藤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defTabSz="914400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E-mail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kankyoseisaku@pref.kagawa.lg.jp 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defTabSz="914400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400" spc="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en-US" altLang="ja-JP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</a:t>
            </a: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087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‐</a:t>
            </a: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806-0227</a:t>
            </a:r>
          </a:p>
          <a:p>
            <a:pPr marL="139700" indent="-139700" algn="just">
              <a:lnSpc>
                <a:spcPts val="1900"/>
              </a:lnSpc>
            </a:pP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760-8570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　高松市番町</a:t>
            </a:r>
            <a:r>
              <a:rPr lang="en-US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丁目</a:t>
            </a:r>
            <a:r>
              <a:rPr lang="en-US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番</a:t>
            </a:r>
            <a:r>
              <a:rPr lang="en-US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10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号　</a:t>
            </a:r>
            <a:r>
              <a:rPr lang="en-US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TEL.087-832-3213</a:t>
            </a:r>
            <a:r>
              <a:rPr lang="ja-JP" alt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anose="020B0604030504040204" pitchFamily="50" charset="-128"/>
              </a:rPr>
              <a:t>　</a:t>
            </a:r>
            <a:endParaRPr kumimoji="0" lang="ja-JP" altLang="ja-JP" sz="1050" b="0" i="0" strike="noStrike" cap="none" normalizeH="0" baseline="0" dirty="0">
              <a:ln>
                <a:noFill/>
              </a:ln>
              <a:effectLst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3">
            <a:extLst>
              <a:ext uri="{FF2B5EF4-FFF2-40B4-BE49-F238E27FC236}">
                <a16:creationId xmlns:a16="http://schemas.microsoft.com/office/drawing/2014/main" id="{B01EC01F-2E44-7995-76EE-6755F3E03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595" y="3745418"/>
            <a:ext cx="5404485" cy="35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ts val="2300"/>
              </a:lnSpc>
            </a:pPr>
            <a:r>
              <a:rPr lang="ja-JP" sz="14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14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9</a:t>
            </a:r>
            <a:r>
              <a:rPr lang="ja-JP" sz="14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回かがわ環境活動団体交流会</a:t>
            </a:r>
            <a:r>
              <a:rPr lang="ja-JP" altLang="en-US" sz="14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sz="1400" b="1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参加申込書</a:t>
            </a:r>
            <a:endParaRPr lang="ja-JP" sz="105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695E12E1-B43E-9513-1F27-40CE4F0D3D8D}"/>
              </a:ext>
            </a:extLst>
          </p:cNvPr>
          <p:cNvSpPr txBox="1"/>
          <p:nvPr/>
        </p:nvSpPr>
        <p:spPr>
          <a:xfrm>
            <a:off x="395599" y="4735912"/>
            <a:ext cx="725331" cy="452046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</a:pP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氏名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ts val="1600"/>
              </a:lnSpc>
            </a:pP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所属</a:t>
            </a:r>
            <a:endParaRPr lang="en-US" altLang="ja-JP" sz="10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（団体名）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主な活動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住所</a:t>
            </a:r>
            <a:endParaRPr lang="en-US" altLang="ja-JP" sz="10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連絡先</a:t>
            </a:r>
            <a:endParaRPr lang="en-US" altLang="ja-JP" sz="10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備考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8EAA0E23-2158-B9FA-D4C7-9E0192B6B673}"/>
              </a:ext>
            </a:extLst>
          </p:cNvPr>
          <p:cNvSpPr/>
          <p:nvPr/>
        </p:nvSpPr>
        <p:spPr>
          <a:xfrm>
            <a:off x="358775" y="3672839"/>
            <a:ext cx="6842125" cy="6250455"/>
          </a:xfrm>
          <a:prstGeom prst="roundRect">
            <a:avLst>
              <a:gd name="adj" fmla="val 6291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746B6B9D-FE84-B2CD-E6E8-9CA76CBF0B26}"/>
              </a:ext>
            </a:extLst>
          </p:cNvPr>
          <p:cNvCxnSpPr>
            <a:cxnSpLocks/>
          </p:cNvCxnSpPr>
          <p:nvPr/>
        </p:nvCxnSpPr>
        <p:spPr>
          <a:xfrm>
            <a:off x="358775" y="4196028"/>
            <a:ext cx="68421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7">
            <a:extLst>
              <a:ext uri="{FF2B5EF4-FFF2-40B4-BE49-F238E27FC236}">
                <a16:creationId xmlns:a16="http://schemas.microsoft.com/office/drawing/2014/main" id="{85DA2AA6-3982-4197-626A-AF675160F5F8}"/>
              </a:ext>
            </a:extLst>
          </p:cNvPr>
          <p:cNvSpPr txBox="1"/>
          <p:nvPr/>
        </p:nvSpPr>
        <p:spPr>
          <a:xfrm>
            <a:off x="6638502" y="4735912"/>
            <a:ext cx="409104" cy="467901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fontAlgn="b">
              <a:lnSpc>
                <a:spcPts val="1600"/>
              </a:lnSpc>
            </a:pPr>
            <a:r>
              <a:rPr lang="ja-JP" sz="16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□</a:t>
            </a:r>
            <a:endParaRPr lang="en-US" altLang="ja-JP" sz="16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r>
              <a:rPr lang="ja-JP" altLang="ja-JP" sz="16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□</a:t>
            </a:r>
            <a:endParaRPr lang="en-US" altLang="ja-JP" sz="16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r>
              <a:rPr lang="ja-JP" altLang="ja-JP" sz="16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□</a:t>
            </a:r>
            <a:endParaRPr lang="en-US" altLang="ja-JP" sz="16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r>
              <a:rPr lang="ja-JP" altLang="ja-JP" sz="16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□</a:t>
            </a:r>
            <a:endParaRPr lang="en-US" altLang="ja-JP" sz="16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altLang="ja-JP" sz="16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sz="16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r>
              <a:rPr lang="ja-JP" altLang="ja-JP" sz="16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□</a:t>
            </a:r>
            <a:endParaRPr lang="en-US" altLang="ja-JP" sz="1600" kern="1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r>
              <a:rPr lang="ja-JP" altLang="ja-JP" sz="16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□</a:t>
            </a:r>
            <a:endParaRPr lang="en-US" altLang="ja-JP" sz="16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endParaRPr lang="en-US" altLang="ja-JP" sz="16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fontAlgn="b">
              <a:lnSpc>
                <a:spcPts val="1600"/>
              </a:lnSpc>
            </a:pPr>
            <a:r>
              <a:rPr lang="ja-JP" altLang="ja-JP" sz="16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□</a:t>
            </a:r>
            <a:r>
              <a:rPr lang="en-US" sz="16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6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テキスト ボックス 7">
            <a:extLst>
              <a:ext uri="{FF2B5EF4-FFF2-40B4-BE49-F238E27FC236}">
                <a16:creationId xmlns:a16="http://schemas.microsoft.com/office/drawing/2014/main" id="{13E0A5F6-9DEE-DFAC-C710-38806820E680}"/>
              </a:ext>
            </a:extLst>
          </p:cNvPr>
          <p:cNvSpPr txBox="1"/>
          <p:nvPr/>
        </p:nvSpPr>
        <p:spPr>
          <a:xfrm>
            <a:off x="1247722" y="4735913"/>
            <a:ext cx="4036002" cy="438942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1600"/>
              </a:lnSpc>
            </a:pP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※複数で参加される場合は全員のお名前をご記入ください。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※これから活動を始めようと思っている方は空欄で</a:t>
            </a:r>
            <a:r>
              <a:rPr lang="ja-JP" altLang="en-US" sz="1000" kern="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かまいません</a:t>
            </a: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※簡潔にご記入ください。これから活動を始めようと思っている方は</a:t>
            </a:r>
            <a:endParaRPr lang="en-US" altLang="ja-JP" sz="1000" kern="100" dirty="0"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ja-JP" altLang="en-US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sz="1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どんな活動がしてみたいか教えてください。</a:t>
            </a:r>
            <a:r>
              <a:rPr 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ja-JP" altLang="en-US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〒</a:t>
            </a:r>
            <a:endParaRPr lang="en-US" alt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endParaRPr lang="en-US" alt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</a:pPr>
            <a:r>
              <a:rPr lang="en-US" altLang="ja-JP" sz="10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TEL.</a:t>
            </a:r>
          </a:p>
          <a:p>
            <a:pPr algn="just">
              <a:lnSpc>
                <a:spcPts val="1600"/>
              </a:lnSpc>
            </a:pPr>
            <a:r>
              <a:rPr lang="en-US" altLang="ja-JP" sz="10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E-mail</a:t>
            </a:r>
            <a:endParaRPr 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1" name="テキスト ボックス 7">
            <a:extLst>
              <a:ext uri="{FF2B5EF4-FFF2-40B4-BE49-F238E27FC236}">
                <a16:creationId xmlns:a16="http://schemas.microsoft.com/office/drawing/2014/main" id="{FAAF91EE-4607-6A8E-EE74-B6D78E537513}"/>
              </a:ext>
            </a:extLst>
          </p:cNvPr>
          <p:cNvSpPr txBox="1"/>
          <p:nvPr/>
        </p:nvSpPr>
        <p:spPr>
          <a:xfrm>
            <a:off x="2391978" y="4299870"/>
            <a:ext cx="4323488" cy="35742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fontAlgn="b">
              <a:lnSpc>
                <a:spcPts val="1400"/>
              </a:lnSpc>
            </a:pPr>
            <a:r>
              <a:rPr lang="ja-JP" altLang="en-US" sz="10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他の</a:t>
            </a:r>
            <a:r>
              <a:rPr lang="ja-JP" altLang="ja-JP" sz="10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参加者</a:t>
            </a:r>
            <a:r>
              <a:rPr lang="ja-JP" altLang="en-US" sz="10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の方々と</a:t>
            </a:r>
            <a:r>
              <a:rPr lang="ja-JP" altLang="ja-JP" sz="10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共有してもいい項目に</a:t>
            </a:r>
            <a:r>
              <a:rPr lang="ja-JP" altLang="en-US" sz="10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✔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（チェック）</a:t>
            </a:r>
            <a:r>
              <a:rPr lang="ja-JP" altLang="ja-JP" sz="10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をつけてください。</a:t>
            </a:r>
            <a:endParaRPr lang="en-US" altLang="ja-JP" sz="1600" b="1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r">
              <a:lnSpc>
                <a:spcPts val="1000"/>
              </a:lnSpc>
            </a:pPr>
            <a:r>
              <a:rPr lang="en-US" altLang="ja-JP" sz="8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チェックありの項目は</a:t>
            </a:r>
            <a:r>
              <a:rPr lang="ja-JP" altLang="en-US" sz="800" kern="10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、当日お配りする</a:t>
            </a:r>
            <a:r>
              <a:rPr lang="ja-JP" altLang="en-US" sz="8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参加者名簿に掲載します。</a:t>
            </a:r>
            <a:endParaRPr lang="ja-JP" sz="8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2" name="テキスト ボックス 7">
            <a:extLst>
              <a:ext uri="{FF2B5EF4-FFF2-40B4-BE49-F238E27FC236}">
                <a16:creationId xmlns:a16="http://schemas.microsoft.com/office/drawing/2014/main" id="{223C851B-EC33-6AAA-F3C2-29ECFDBA0722}"/>
              </a:ext>
            </a:extLst>
          </p:cNvPr>
          <p:cNvSpPr txBox="1"/>
          <p:nvPr/>
        </p:nvSpPr>
        <p:spPr>
          <a:xfrm>
            <a:off x="6643945" y="4268430"/>
            <a:ext cx="256259" cy="37797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 fontAlgn="b">
              <a:lnSpc>
                <a:spcPts val="2800"/>
              </a:lnSpc>
            </a:pPr>
            <a:r>
              <a:rPr lang="ja-JP" altLang="en-US" sz="2400" b="1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↴</a:t>
            </a:r>
            <a:endParaRPr lang="ja-JP" sz="2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107848B0-7FE3-167F-E9E6-B7B2C2391D15}"/>
              </a:ext>
            </a:extLst>
          </p:cNvPr>
          <p:cNvCxnSpPr>
            <a:cxnSpLocks/>
          </p:cNvCxnSpPr>
          <p:nvPr/>
        </p:nvCxnSpPr>
        <p:spPr>
          <a:xfrm>
            <a:off x="358775" y="4721588"/>
            <a:ext cx="6842125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24437FDB-79ED-1508-C6EE-48C7FD1A5B97}"/>
              </a:ext>
            </a:extLst>
          </p:cNvPr>
          <p:cNvCxnSpPr>
            <a:cxnSpLocks/>
          </p:cNvCxnSpPr>
          <p:nvPr/>
        </p:nvCxnSpPr>
        <p:spPr>
          <a:xfrm>
            <a:off x="358775" y="5746054"/>
            <a:ext cx="6842125" cy="0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57365BA8-3BEF-15FE-24DE-65BF9B8FA5DC}"/>
              </a:ext>
            </a:extLst>
          </p:cNvPr>
          <p:cNvCxnSpPr>
            <a:cxnSpLocks/>
          </p:cNvCxnSpPr>
          <p:nvPr/>
        </p:nvCxnSpPr>
        <p:spPr>
          <a:xfrm>
            <a:off x="358775" y="6558854"/>
            <a:ext cx="6842125" cy="0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7EBC59FB-8C4B-431D-7295-F7BDC10BF9AD}"/>
              </a:ext>
            </a:extLst>
          </p:cNvPr>
          <p:cNvCxnSpPr>
            <a:cxnSpLocks/>
          </p:cNvCxnSpPr>
          <p:nvPr/>
        </p:nvCxnSpPr>
        <p:spPr>
          <a:xfrm>
            <a:off x="358775" y="7981253"/>
            <a:ext cx="6842125" cy="0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3685BCE-3EBF-4853-BF1A-E393FF3905FF}"/>
              </a:ext>
            </a:extLst>
          </p:cNvPr>
          <p:cNvCxnSpPr>
            <a:cxnSpLocks/>
          </p:cNvCxnSpPr>
          <p:nvPr/>
        </p:nvCxnSpPr>
        <p:spPr>
          <a:xfrm>
            <a:off x="358775" y="8599322"/>
            <a:ext cx="6842125" cy="0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480D707F-07A6-CF94-128C-ABA8982A89E8}"/>
              </a:ext>
            </a:extLst>
          </p:cNvPr>
          <p:cNvCxnSpPr>
            <a:cxnSpLocks/>
          </p:cNvCxnSpPr>
          <p:nvPr/>
        </p:nvCxnSpPr>
        <p:spPr>
          <a:xfrm>
            <a:off x="358775" y="9211230"/>
            <a:ext cx="6842125" cy="0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02EBB429-49F4-FF30-68DA-C2F294DA64CF}"/>
              </a:ext>
            </a:extLst>
          </p:cNvPr>
          <p:cNvCxnSpPr>
            <a:cxnSpLocks/>
          </p:cNvCxnSpPr>
          <p:nvPr/>
        </p:nvCxnSpPr>
        <p:spPr>
          <a:xfrm>
            <a:off x="1120930" y="4735912"/>
            <a:ext cx="0" cy="5187382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77785789-F95B-7EDC-5934-D28E8B701F28}"/>
              </a:ext>
            </a:extLst>
          </p:cNvPr>
          <p:cNvCxnSpPr>
            <a:cxnSpLocks/>
          </p:cNvCxnSpPr>
          <p:nvPr/>
        </p:nvCxnSpPr>
        <p:spPr>
          <a:xfrm>
            <a:off x="6448789" y="4735912"/>
            <a:ext cx="0" cy="5187382"/>
          </a:xfrm>
          <a:prstGeom prst="line">
            <a:avLst/>
          </a:prstGeom>
          <a:ln w="63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6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124F6734B72584181E87B282FD5E089" ma:contentTypeVersion="15" ma:contentTypeDescription="新しいドキュメントを作成します。" ma:contentTypeScope="" ma:versionID="ea13a8472589a04045f6e4157a721191">
  <xsd:schema xmlns:xsd="http://www.w3.org/2001/XMLSchema" xmlns:xs="http://www.w3.org/2001/XMLSchema" xmlns:p="http://schemas.microsoft.com/office/2006/metadata/properties" xmlns:ns2="95089cda-0cd4-44d4-b770-178606e1f7b6" xmlns:ns3="6bf99a34-2bdb-4b2a-acea-b7fb0ee31d41" targetNamespace="http://schemas.microsoft.com/office/2006/metadata/properties" ma:root="true" ma:fieldsID="7406c7bade141d3eb6c2910e1c8845f6" ns2:_="" ns3:_="">
    <xsd:import namespace="95089cda-0cd4-44d4-b770-178606e1f7b6"/>
    <xsd:import namespace="6bf99a34-2bdb-4b2a-acea-b7fb0ee31d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089cda-0cd4-44d4-b770-178606e1f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69a8cf7b-3fd4-4a0e-af25-5d870ce585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99a34-2bdb-4b2a-acea-b7fb0ee31d4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336c908-7717-4cf2-a8ed-ed40737861a1}" ma:internalName="TaxCatchAll" ma:showField="CatchAllData" ma:web="6bf99a34-2bdb-4b2a-acea-b7fb0ee31d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3FBA52-40E5-4A2E-A15A-8A91CA9846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6A0FF6-B6F6-4175-A2B2-EA599BC50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089cda-0cd4-44d4-b770-178606e1f7b6"/>
    <ds:schemaRef ds:uri="6bf99a34-2bdb-4b2a-acea-b7fb0ee31d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2688</TotalTime>
  <Words>244</Words>
  <Application>Microsoft Office PowerPoint</Application>
  <PresentationFormat>ユーザー設定</PresentationFormat>
  <Paragraphs>83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メイリオ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SG14910のC20-2037</cp:lastModifiedBy>
  <cp:revision>59</cp:revision>
  <cp:lastPrinted>2023-11-08T04:49:40Z</cp:lastPrinted>
  <dcterms:created xsi:type="dcterms:W3CDTF">2022-12-20T02:22:29Z</dcterms:created>
  <dcterms:modified xsi:type="dcterms:W3CDTF">2023-11-13T23:38:48Z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2022-12-20T02:22:36Z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82d086a2-0d75-49fc-955e-13ebd9f347f2</vt:lpwstr>
  </property>
  <property fmtid="{D5CDD505-2E9C-101B-9397-08002B2CF9AE}" pid="8" name="MSIP_Label_ea60d57e-af5b-4752-ac57-3e4f28ca11dc_ContentBits">
    <vt:lpwstr>0</vt:lpwstr>
  </property>
</Properties>
</file>